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3"/>
  </p:notesMasterIdLst>
  <p:sldIdLst>
    <p:sldId id="256" r:id="rId2"/>
  </p:sldIdLst>
  <p:sldSz cx="25199975" cy="43200638"/>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宋体" charset="-122"/>
        <a:cs typeface="+mn-cs"/>
      </a:defRPr>
    </a:lvl1pPr>
    <a:lvl2pPr marL="457200" algn="l" defTabSz="457200" rtl="0" fontAlgn="base">
      <a:spcBef>
        <a:spcPct val="0"/>
      </a:spcBef>
      <a:spcAft>
        <a:spcPct val="0"/>
      </a:spcAft>
      <a:defRPr kern="1200">
        <a:solidFill>
          <a:schemeClr val="tx1"/>
        </a:solidFill>
        <a:latin typeface="Arial" charset="0"/>
        <a:ea typeface="宋体" charset="-122"/>
        <a:cs typeface="+mn-cs"/>
      </a:defRPr>
    </a:lvl2pPr>
    <a:lvl3pPr marL="914400" algn="l" defTabSz="457200" rtl="0" fontAlgn="base">
      <a:spcBef>
        <a:spcPct val="0"/>
      </a:spcBef>
      <a:spcAft>
        <a:spcPct val="0"/>
      </a:spcAft>
      <a:defRPr kern="1200">
        <a:solidFill>
          <a:schemeClr val="tx1"/>
        </a:solidFill>
        <a:latin typeface="Arial" charset="0"/>
        <a:ea typeface="宋体" charset="-122"/>
        <a:cs typeface="+mn-cs"/>
      </a:defRPr>
    </a:lvl3pPr>
    <a:lvl4pPr marL="1371600" algn="l" defTabSz="457200" rtl="0" fontAlgn="base">
      <a:spcBef>
        <a:spcPct val="0"/>
      </a:spcBef>
      <a:spcAft>
        <a:spcPct val="0"/>
      </a:spcAft>
      <a:defRPr kern="1200">
        <a:solidFill>
          <a:schemeClr val="tx1"/>
        </a:solidFill>
        <a:latin typeface="Arial" charset="0"/>
        <a:ea typeface="宋体" charset="-122"/>
        <a:cs typeface="+mn-cs"/>
      </a:defRPr>
    </a:lvl4pPr>
    <a:lvl5pPr marL="1828800" algn="l" defTabSz="457200"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B1F0"/>
    <a:srgbClr val="7D7D7D"/>
    <a:srgbClr val="484848"/>
    <a:srgbClr val="1A82BD"/>
    <a:srgbClr val="BEBEBF"/>
    <a:srgbClr val="1C81BD"/>
    <a:srgbClr val="FD8C01"/>
    <a:srgbClr val="4C4D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浅色样式 2 - 强调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76" autoAdjust="0"/>
    <p:restoredTop sz="92710" autoAdjust="0"/>
  </p:normalViewPr>
  <p:slideViewPr>
    <p:cSldViewPr snapToGrid="0" snapToObjects="1">
      <p:cViewPr>
        <p:scale>
          <a:sx n="50" d="100"/>
          <a:sy n="50" d="100"/>
        </p:scale>
        <p:origin x="-1290" y="18"/>
      </p:cViewPr>
      <p:guideLst>
        <p:guide orient="horz" pos="13607"/>
        <p:guide pos="79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910A4AA3-313D-4626-A886-9442CF3497E0}" type="datetimeFigureOut">
              <a:rPr lang="zh-CN" altLang="en-US"/>
              <a:pPr>
                <a:defRPr/>
              </a:pPr>
              <a:t>2021/9/23 Thursday</a:t>
            </a:fld>
            <a:endParaRPr lang="zh-CN" altLang="en-US"/>
          </a:p>
        </p:txBody>
      </p:sp>
      <p:sp>
        <p:nvSpPr>
          <p:cNvPr id="4" name="幻灯片图像占位符 3"/>
          <p:cNvSpPr>
            <a:spLocks noGrp="1" noRot="1" noChangeAspect="1"/>
          </p:cNvSpPr>
          <p:nvPr>
            <p:ph type="sldImg" idx="2"/>
          </p:nvPr>
        </p:nvSpPr>
        <p:spPr>
          <a:xfrm>
            <a:off x="2528888" y="1143000"/>
            <a:ext cx="1800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F656E17E-5E05-43F4-BFE7-5D2BB78AE26B}" type="slidenum">
              <a:rPr lang="zh-CN" altLang="en-US"/>
              <a:pPr>
                <a:defRPr/>
              </a:pPr>
              <a:t>‹#›</a:t>
            </a:fld>
            <a:endParaRPr lang="zh-CN" altLang="en-US"/>
          </a:p>
        </p:txBody>
      </p:sp>
    </p:spTree>
    <p:extLst>
      <p:ext uri="{BB962C8B-B14F-4D97-AF65-F5344CB8AC3E}">
        <p14:creationId xmlns:p14="http://schemas.microsoft.com/office/powerpoint/2010/main" val="8449724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noFill/>
          <a:ln>
            <a:solidFill>
              <a:srgbClr val="000000"/>
            </a:solidFill>
            <a:miter lim="800000"/>
            <a:headEnd/>
            <a:tailEnd/>
          </a:ln>
        </p:spPr>
      </p:sp>
      <p:sp>
        <p:nvSpPr>
          <p:cNvPr id="1536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cs typeface="等线"/>
            </a:endParaRPr>
          </a:p>
        </p:txBody>
      </p:sp>
      <p:sp>
        <p:nvSpPr>
          <p:cNvPr id="15363"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A52B4E-F8C6-4A47-BAB4-09E0D3A7749E}" type="slidenum">
              <a:rPr lang="zh-CN" altLang="en-US">
                <a:cs typeface="等线"/>
              </a:rPr>
              <a:pPr fontAlgn="base">
                <a:spcBef>
                  <a:spcPct val="0"/>
                </a:spcBef>
                <a:spcAft>
                  <a:spcPct val="0"/>
                </a:spcAft>
                <a:defRPr/>
              </a:pPr>
              <a:t>1</a:t>
            </a:fld>
            <a:endParaRPr lang="zh-CN" altLang="en-US">
              <a:cs typeface="等线"/>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889998" y="7070108"/>
            <a:ext cx="21419979" cy="15040222"/>
          </a:xfrm>
        </p:spPr>
        <p:txBody>
          <a:bodyPr anchor="b"/>
          <a:lstStyle>
            <a:lvl1pPr algn="ctr">
              <a:defRPr sz="16535"/>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3149997" y="22690338"/>
            <a:ext cx="18899981" cy="10430151"/>
          </a:xfrm>
        </p:spPr>
        <p:txBody>
          <a:bodyPr/>
          <a:lstStyle>
            <a:lvl1pPr marL="0" indent="0" algn="ctr">
              <a:buNone/>
              <a:defRPr sz="6614"/>
            </a:lvl1pPr>
            <a:lvl2pPr marL="1259997" indent="0" algn="ctr">
              <a:buNone/>
              <a:defRPr sz="5512"/>
            </a:lvl2pPr>
            <a:lvl3pPr marL="2519995" indent="0" algn="ctr">
              <a:buNone/>
              <a:defRPr sz="4961"/>
            </a:lvl3pPr>
            <a:lvl4pPr marL="3779992" indent="0" algn="ctr">
              <a:buNone/>
              <a:defRPr sz="4409"/>
            </a:lvl4pPr>
            <a:lvl5pPr marL="5039990" indent="0" algn="ctr">
              <a:buNone/>
              <a:defRPr sz="4409"/>
            </a:lvl5pPr>
            <a:lvl6pPr marL="6299987" indent="0" algn="ctr">
              <a:buNone/>
              <a:defRPr sz="4409"/>
            </a:lvl6pPr>
            <a:lvl7pPr marL="7559985" indent="0" algn="ctr">
              <a:buNone/>
              <a:defRPr sz="4409"/>
            </a:lvl7pPr>
            <a:lvl8pPr marL="8819982" indent="0" algn="ctr">
              <a:buNone/>
              <a:defRPr sz="4409"/>
            </a:lvl8pPr>
            <a:lvl9pPr marL="10079980" indent="0" algn="ctr">
              <a:buNone/>
              <a:defRPr sz="4409"/>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lvl1pPr>
              <a:defRPr/>
            </a:lvl1pPr>
          </a:lstStyle>
          <a:p>
            <a:pPr>
              <a:defRPr/>
            </a:pPr>
            <a:fld id="{07C20371-C2E9-497D-A38C-C4C9B89B74E3}" type="datetimeFigureOut">
              <a:rPr lang="zh-CN" altLang="en-US"/>
              <a:pPr>
                <a:defRPr/>
              </a:pPr>
              <a:t>2021/9/23 Thursday</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0F39168C-8C79-4BF7-AAB9-7BF9B85D469B}"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7BCBC322-620A-470D-BED1-7D01A8AC0F27}" type="datetimeFigureOut">
              <a:rPr lang="zh-CN" altLang="en-US"/>
              <a:pPr>
                <a:defRPr/>
              </a:pPr>
              <a:t>2021/9/23 Thursday</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3F8EE4E3-2F5D-4C5A-8AD2-429215FC5C9B}"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033733" y="2300034"/>
            <a:ext cx="5433745" cy="36610544"/>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1732500" y="2300034"/>
            <a:ext cx="15986234" cy="36610544"/>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BE50C528-EDD0-476D-B47F-F825B71B5378}" type="datetimeFigureOut">
              <a:rPr lang="zh-CN" altLang="en-US"/>
              <a:pPr>
                <a:defRPr/>
              </a:pPr>
              <a:t>2021/9/23 Thursday</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20667EB2-643D-4E03-8354-436FD57F6E91}"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40D098A5-A4A3-44CC-99FB-BBCBBE206866}" type="datetimeFigureOut">
              <a:rPr lang="zh-CN" altLang="en-US"/>
              <a:pPr>
                <a:defRPr/>
              </a:pPr>
              <a:t>2021/9/23 Thursday</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E6BC496D-C0E8-4490-9B25-767958F03BAB}"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719375" y="10770172"/>
            <a:ext cx="21734978" cy="17970262"/>
          </a:xfrm>
        </p:spPr>
        <p:txBody>
          <a:bodyPr anchor="b"/>
          <a:lstStyle>
            <a:lvl1pPr>
              <a:defRPr sz="16535"/>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719375" y="28910440"/>
            <a:ext cx="21734978" cy="9450136"/>
          </a:xfrm>
        </p:spPr>
        <p:txBody>
          <a:bodyPr/>
          <a:lstStyle>
            <a:lvl1pPr marL="0" indent="0">
              <a:buNone/>
              <a:defRPr sz="6614">
                <a:solidFill>
                  <a:schemeClr val="tx1"/>
                </a:solidFill>
              </a:defRPr>
            </a:lvl1pPr>
            <a:lvl2pPr marL="1259997" indent="0">
              <a:buNone/>
              <a:defRPr sz="5512">
                <a:solidFill>
                  <a:schemeClr val="tx1">
                    <a:tint val="75000"/>
                  </a:schemeClr>
                </a:solidFill>
              </a:defRPr>
            </a:lvl2pPr>
            <a:lvl3pPr marL="2519995" indent="0">
              <a:buNone/>
              <a:defRPr sz="4961">
                <a:solidFill>
                  <a:schemeClr val="tx1">
                    <a:tint val="75000"/>
                  </a:schemeClr>
                </a:solidFill>
              </a:defRPr>
            </a:lvl3pPr>
            <a:lvl4pPr marL="3779992" indent="0">
              <a:buNone/>
              <a:defRPr sz="4409">
                <a:solidFill>
                  <a:schemeClr val="tx1">
                    <a:tint val="75000"/>
                  </a:schemeClr>
                </a:solidFill>
              </a:defRPr>
            </a:lvl4pPr>
            <a:lvl5pPr marL="5039990" indent="0">
              <a:buNone/>
              <a:defRPr sz="4409">
                <a:solidFill>
                  <a:schemeClr val="tx1">
                    <a:tint val="75000"/>
                  </a:schemeClr>
                </a:solidFill>
              </a:defRPr>
            </a:lvl5pPr>
            <a:lvl6pPr marL="6299987" indent="0">
              <a:buNone/>
              <a:defRPr sz="4409">
                <a:solidFill>
                  <a:schemeClr val="tx1">
                    <a:tint val="75000"/>
                  </a:schemeClr>
                </a:solidFill>
              </a:defRPr>
            </a:lvl6pPr>
            <a:lvl7pPr marL="7559985" indent="0">
              <a:buNone/>
              <a:defRPr sz="4409">
                <a:solidFill>
                  <a:schemeClr val="tx1">
                    <a:tint val="75000"/>
                  </a:schemeClr>
                </a:solidFill>
              </a:defRPr>
            </a:lvl7pPr>
            <a:lvl8pPr marL="8819982" indent="0">
              <a:buNone/>
              <a:defRPr sz="4409">
                <a:solidFill>
                  <a:schemeClr val="tx1">
                    <a:tint val="75000"/>
                  </a:schemeClr>
                </a:solidFill>
              </a:defRPr>
            </a:lvl8pPr>
            <a:lvl9pPr marL="10079980" indent="0">
              <a:buNone/>
              <a:defRPr sz="4409">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lvl1pPr>
              <a:defRPr/>
            </a:lvl1pPr>
          </a:lstStyle>
          <a:p>
            <a:pPr>
              <a:defRPr/>
            </a:pPr>
            <a:fld id="{3864F169-542B-456F-8DEA-41BBD0CE65B4}" type="datetimeFigureOut">
              <a:rPr lang="zh-CN" altLang="en-US"/>
              <a:pPr>
                <a:defRPr/>
              </a:pPr>
              <a:t>2021/9/23 Thursday</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DEAAD72E-E75A-4C8C-B074-720D91FB91A5}"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1732498" y="11500170"/>
            <a:ext cx="10709989" cy="2741040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12757488" y="11500170"/>
            <a:ext cx="10709989" cy="2741040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3"/>
          <p:cNvSpPr>
            <a:spLocks noGrp="1"/>
          </p:cNvSpPr>
          <p:nvPr>
            <p:ph type="dt" sz="half" idx="10"/>
          </p:nvPr>
        </p:nvSpPr>
        <p:spPr/>
        <p:txBody>
          <a:bodyPr/>
          <a:lstStyle>
            <a:lvl1pPr>
              <a:defRPr/>
            </a:lvl1pPr>
          </a:lstStyle>
          <a:p>
            <a:pPr>
              <a:defRPr/>
            </a:pPr>
            <a:fld id="{C076F3F2-B160-46BF-95C3-FC64B3C4CEAB}" type="datetimeFigureOut">
              <a:rPr lang="zh-CN" altLang="en-US"/>
              <a:pPr>
                <a:defRPr/>
              </a:pPr>
              <a:t>2021/9/23 Thursday</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1BC805A2-ACE5-437E-A98B-BA2E90C68F9D}"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735781" y="2300044"/>
            <a:ext cx="21734978" cy="8350126"/>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735783" y="10590160"/>
            <a:ext cx="10660769" cy="5190073"/>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zh-CN" altLang="en-US" smtClean="0"/>
              <a:t>编辑母版文本样式</a:t>
            </a:r>
          </a:p>
        </p:txBody>
      </p:sp>
      <p:sp>
        <p:nvSpPr>
          <p:cNvPr id="4" name="Content Placeholder 3"/>
          <p:cNvSpPr>
            <a:spLocks noGrp="1"/>
          </p:cNvSpPr>
          <p:nvPr>
            <p:ph sz="half" idx="2"/>
          </p:nvPr>
        </p:nvSpPr>
        <p:spPr>
          <a:xfrm>
            <a:off x="1735783" y="15780233"/>
            <a:ext cx="10660769" cy="23210346"/>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12757489" y="10590160"/>
            <a:ext cx="10713272" cy="5190073"/>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zh-CN" altLang="en-US" smtClean="0"/>
              <a:t>编辑母版文本样式</a:t>
            </a:r>
          </a:p>
        </p:txBody>
      </p:sp>
      <p:sp>
        <p:nvSpPr>
          <p:cNvPr id="6" name="Content Placeholder 5"/>
          <p:cNvSpPr>
            <a:spLocks noGrp="1"/>
          </p:cNvSpPr>
          <p:nvPr>
            <p:ph sz="quarter" idx="4"/>
          </p:nvPr>
        </p:nvSpPr>
        <p:spPr>
          <a:xfrm>
            <a:off x="12757489" y="15780233"/>
            <a:ext cx="10713272" cy="23210346"/>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3"/>
          <p:cNvSpPr>
            <a:spLocks noGrp="1"/>
          </p:cNvSpPr>
          <p:nvPr>
            <p:ph type="dt" sz="half" idx="10"/>
          </p:nvPr>
        </p:nvSpPr>
        <p:spPr/>
        <p:txBody>
          <a:bodyPr/>
          <a:lstStyle>
            <a:lvl1pPr>
              <a:defRPr/>
            </a:lvl1pPr>
          </a:lstStyle>
          <a:p>
            <a:pPr>
              <a:defRPr/>
            </a:pPr>
            <a:fld id="{EA8C0D5C-A7F3-4332-8398-FF6F61BE7E65}" type="datetimeFigureOut">
              <a:rPr lang="zh-CN" altLang="en-US"/>
              <a:pPr>
                <a:defRPr/>
              </a:pPr>
              <a:t>2021/9/23 Thursday</a:t>
            </a:fld>
            <a:endParaRPr lang="zh-CN" altLang="en-US"/>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pPr>
              <a:defRPr/>
            </a:pPr>
            <a:fld id="{BBA24778-EE6A-4A54-BE26-DA4D0FBFF853}"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pPr>
              <a:defRPr/>
            </a:pPr>
            <a:fld id="{042520B0-85D5-4867-BF19-ED06CB3EACE3}" type="datetimeFigureOut">
              <a:rPr lang="zh-CN" altLang="en-US"/>
              <a:pPr>
                <a:defRPr/>
              </a:pPr>
              <a:t>2021/9/23 Thursday</a:t>
            </a:fld>
            <a:endParaRPr lang="zh-CN" altLang="en-US"/>
          </a:p>
        </p:txBody>
      </p:sp>
      <p:sp>
        <p:nvSpPr>
          <p:cNvPr id="4" name="Footer Placeholder 4"/>
          <p:cNvSpPr>
            <a:spLocks noGrp="1"/>
          </p:cNvSpPr>
          <p:nvPr>
            <p:ph type="ftr" sz="quarter" idx="11"/>
          </p:nvPr>
        </p:nvSpPr>
        <p:spPr/>
        <p:txBody>
          <a:bodyPr/>
          <a:lstStyle>
            <a:lvl1pPr>
              <a:defRPr/>
            </a:lvl1pPr>
          </a:lstStyle>
          <a:p>
            <a:pPr>
              <a:defRPr/>
            </a:pPr>
            <a:endParaRPr lang="zh-CN" altLang="en-US"/>
          </a:p>
        </p:txBody>
      </p:sp>
      <p:sp>
        <p:nvSpPr>
          <p:cNvPr id="5" name="Slide Number Placeholder 5"/>
          <p:cNvSpPr>
            <a:spLocks noGrp="1"/>
          </p:cNvSpPr>
          <p:nvPr>
            <p:ph type="sldNum" sz="quarter" idx="12"/>
          </p:nvPr>
        </p:nvSpPr>
        <p:spPr/>
        <p:txBody>
          <a:bodyPr/>
          <a:lstStyle>
            <a:lvl1pPr>
              <a:defRPr/>
            </a:lvl1pPr>
          </a:lstStyle>
          <a:p>
            <a:pPr>
              <a:defRPr/>
            </a:pPr>
            <a:fld id="{74E8D2E6-76D8-4926-AA24-AAE00705D9CD}"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1CA8290-1DF9-4AF2-92B7-5AD5595544F5}" type="datetimeFigureOut">
              <a:rPr lang="zh-CN" altLang="en-US"/>
              <a:pPr>
                <a:defRPr/>
              </a:pPr>
              <a:t>2021/9/23 Thursday</a:t>
            </a:fld>
            <a:endParaRPr lang="zh-CN" altLang="en-US"/>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pPr>
              <a:defRPr/>
            </a:pPr>
            <a:fld id="{BB49DFFC-9C7C-471A-B0F4-38979BF24850}"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735780" y="2880042"/>
            <a:ext cx="8127648" cy="10080149"/>
          </a:xfrm>
        </p:spPr>
        <p:txBody>
          <a:bodyPr anchor="b"/>
          <a:lstStyle>
            <a:lvl1pPr>
              <a:defRPr sz="8819"/>
            </a:lvl1pPr>
          </a:lstStyle>
          <a:p>
            <a:r>
              <a:rPr lang="zh-CN" altLang="en-US" smtClean="0"/>
              <a:t>单击此处编辑母版标题样式</a:t>
            </a:r>
            <a:endParaRPr lang="en-US" dirty="0"/>
          </a:p>
        </p:txBody>
      </p:sp>
      <p:sp>
        <p:nvSpPr>
          <p:cNvPr id="3" name="Content Placeholder 2"/>
          <p:cNvSpPr>
            <a:spLocks noGrp="1"/>
          </p:cNvSpPr>
          <p:nvPr>
            <p:ph idx="1"/>
          </p:nvPr>
        </p:nvSpPr>
        <p:spPr>
          <a:xfrm>
            <a:off x="10713272" y="6220102"/>
            <a:ext cx="12757487" cy="30700453"/>
          </a:xfrm>
        </p:spPr>
        <p:txBody>
          <a:bodyPr/>
          <a:lstStyle>
            <a:lvl1pPr>
              <a:defRPr sz="8819"/>
            </a:lvl1pPr>
            <a:lvl2pPr>
              <a:defRPr sz="7717"/>
            </a:lvl2pPr>
            <a:lvl3pPr>
              <a:defRPr sz="6614"/>
            </a:lvl3pPr>
            <a:lvl4pPr>
              <a:defRPr sz="5512"/>
            </a:lvl4pPr>
            <a:lvl5pPr>
              <a:defRPr sz="5512"/>
            </a:lvl5pPr>
            <a:lvl6pPr>
              <a:defRPr sz="5512"/>
            </a:lvl6pPr>
            <a:lvl7pPr>
              <a:defRPr sz="5512"/>
            </a:lvl7pPr>
            <a:lvl8pPr>
              <a:defRPr sz="5512"/>
            </a:lvl8pPr>
            <a:lvl9pPr>
              <a:defRPr sz="5512"/>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1735780" y="12960191"/>
            <a:ext cx="8127648" cy="24010358"/>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zh-CN" altLang="en-US" smtClean="0"/>
              <a:t>编辑母版文本样式</a:t>
            </a:r>
          </a:p>
        </p:txBody>
      </p:sp>
      <p:sp>
        <p:nvSpPr>
          <p:cNvPr id="5" name="Date Placeholder 3"/>
          <p:cNvSpPr>
            <a:spLocks noGrp="1"/>
          </p:cNvSpPr>
          <p:nvPr>
            <p:ph type="dt" sz="half" idx="10"/>
          </p:nvPr>
        </p:nvSpPr>
        <p:spPr/>
        <p:txBody>
          <a:bodyPr/>
          <a:lstStyle>
            <a:lvl1pPr>
              <a:defRPr/>
            </a:lvl1pPr>
          </a:lstStyle>
          <a:p>
            <a:pPr>
              <a:defRPr/>
            </a:pPr>
            <a:fld id="{C88904F9-AE19-4FE8-9D2B-569A49525C40}" type="datetimeFigureOut">
              <a:rPr lang="zh-CN" altLang="en-US"/>
              <a:pPr>
                <a:defRPr/>
              </a:pPr>
              <a:t>2021/9/23 Thursday</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D09E93C5-FBA9-4BC4-AD71-146D34D9784F}"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735780" y="2880042"/>
            <a:ext cx="8127648" cy="10080149"/>
          </a:xfrm>
        </p:spPr>
        <p:txBody>
          <a:bodyPr anchor="b"/>
          <a:lstStyle>
            <a:lvl1pPr>
              <a:defRPr sz="8819"/>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0713272" y="6220102"/>
            <a:ext cx="12757487" cy="30700453"/>
          </a:xfrm>
        </p:spPr>
        <p:txBody>
          <a:bodyPr rtlCol="0">
            <a:normAutofit/>
          </a:bodyPr>
          <a:lstStyle>
            <a:lvl1pPr marL="0" indent="0">
              <a:buNone/>
              <a:defRPr sz="8819"/>
            </a:lvl1pPr>
            <a:lvl2pPr marL="1259997" indent="0">
              <a:buNone/>
              <a:defRPr sz="7717"/>
            </a:lvl2pPr>
            <a:lvl3pPr marL="2519995" indent="0">
              <a:buNone/>
              <a:defRPr sz="6614"/>
            </a:lvl3pPr>
            <a:lvl4pPr marL="3779992" indent="0">
              <a:buNone/>
              <a:defRPr sz="5512"/>
            </a:lvl4pPr>
            <a:lvl5pPr marL="5039990" indent="0">
              <a:buNone/>
              <a:defRPr sz="5512"/>
            </a:lvl5pPr>
            <a:lvl6pPr marL="6299987" indent="0">
              <a:buNone/>
              <a:defRPr sz="5512"/>
            </a:lvl6pPr>
            <a:lvl7pPr marL="7559985" indent="0">
              <a:buNone/>
              <a:defRPr sz="5512"/>
            </a:lvl7pPr>
            <a:lvl8pPr marL="8819982" indent="0">
              <a:buNone/>
              <a:defRPr sz="5512"/>
            </a:lvl8pPr>
            <a:lvl9pPr marL="10079980" indent="0">
              <a:buNone/>
              <a:defRPr sz="5512"/>
            </a:lvl9pPr>
          </a:lstStyle>
          <a:p>
            <a:pPr lvl="0"/>
            <a:r>
              <a:rPr lang="zh-CN" altLang="en-US" noProof="0" smtClean="0"/>
              <a:t>单击图标添加图片</a:t>
            </a:r>
            <a:endParaRPr lang="en-US" noProof="0" dirty="0"/>
          </a:p>
        </p:txBody>
      </p:sp>
      <p:sp>
        <p:nvSpPr>
          <p:cNvPr id="4" name="Text Placeholder 3"/>
          <p:cNvSpPr>
            <a:spLocks noGrp="1"/>
          </p:cNvSpPr>
          <p:nvPr>
            <p:ph type="body" sz="half" idx="2"/>
          </p:nvPr>
        </p:nvSpPr>
        <p:spPr>
          <a:xfrm>
            <a:off x="1735780" y="12960191"/>
            <a:ext cx="8127648" cy="24010358"/>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zh-CN" altLang="en-US" smtClean="0"/>
              <a:t>编辑母版文本样式</a:t>
            </a:r>
          </a:p>
        </p:txBody>
      </p:sp>
      <p:sp>
        <p:nvSpPr>
          <p:cNvPr id="5" name="Date Placeholder 3"/>
          <p:cNvSpPr>
            <a:spLocks noGrp="1"/>
          </p:cNvSpPr>
          <p:nvPr>
            <p:ph type="dt" sz="half" idx="10"/>
          </p:nvPr>
        </p:nvSpPr>
        <p:spPr/>
        <p:txBody>
          <a:bodyPr/>
          <a:lstStyle>
            <a:lvl1pPr>
              <a:defRPr/>
            </a:lvl1pPr>
          </a:lstStyle>
          <a:p>
            <a:pPr>
              <a:defRPr/>
            </a:pPr>
            <a:fld id="{EE58BF60-6F38-4D69-9F92-E3350E9C0D5D}" type="datetimeFigureOut">
              <a:rPr lang="zh-CN" altLang="en-US"/>
              <a:pPr>
                <a:defRPr/>
              </a:pPr>
              <a:t>2021/9/23 Thursday</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ECDB140E-1206-492C-9D82-C4B97E318B56}"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731963" y="2300288"/>
            <a:ext cx="21736050" cy="8350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Text Placeholder 2"/>
          <p:cNvSpPr>
            <a:spLocks noGrp="1"/>
          </p:cNvSpPr>
          <p:nvPr>
            <p:ph type="body" idx="1"/>
          </p:nvPr>
        </p:nvSpPr>
        <p:spPr bwMode="auto">
          <a:xfrm>
            <a:off x="1731963" y="11499850"/>
            <a:ext cx="21736050" cy="27411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Date Placeholder 3"/>
          <p:cNvSpPr>
            <a:spLocks noGrp="1"/>
          </p:cNvSpPr>
          <p:nvPr>
            <p:ph type="dt" sz="half" idx="2"/>
          </p:nvPr>
        </p:nvSpPr>
        <p:spPr>
          <a:xfrm>
            <a:off x="1731963" y="40039925"/>
            <a:ext cx="5670550" cy="2300288"/>
          </a:xfrm>
          <a:prstGeom prst="rect">
            <a:avLst/>
          </a:prstGeom>
        </p:spPr>
        <p:txBody>
          <a:bodyPr vert="horz" lIns="91440" tIns="45720" rIns="91440" bIns="45720" rtlCol="0" anchor="ctr"/>
          <a:lstStyle>
            <a:lvl1pPr algn="l" fontAlgn="auto">
              <a:spcBef>
                <a:spcPts val="0"/>
              </a:spcBef>
              <a:spcAft>
                <a:spcPts val="0"/>
              </a:spcAft>
              <a:defRPr kumimoji="1" sz="3307">
                <a:solidFill>
                  <a:schemeClr val="tx1">
                    <a:tint val="75000"/>
                  </a:schemeClr>
                </a:solidFill>
                <a:latin typeface="+mn-lt"/>
                <a:ea typeface="+mn-ea"/>
              </a:defRPr>
            </a:lvl1pPr>
          </a:lstStyle>
          <a:p>
            <a:pPr>
              <a:defRPr/>
            </a:pPr>
            <a:fld id="{E5D51E1D-99C1-4556-A4EA-A242F2DE99D8}" type="datetimeFigureOut">
              <a:rPr lang="zh-CN" altLang="en-US"/>
              <a:pPr>
                <a:defRPr/>
              </a:pPr>
              <a:t>2021/9/23 Thursday</a:t>
            </a:fld>
            <a:endParaRPr lang="zh-CN" altLang="en-US"/>
          </a:p>
        </p:txBody>
      </p:sp>
      <p:sp>
        <p:nvSpPr>
          <p:cNvPr id="5" name="Footer Placeholder 4"/>
          <p:cNvSpPr>
            <a:spLocks noGrp="1"/>
          </p:cNvSpPr>
          <p:nvPr>
            <p:ph type="ftr" sz="quarter" idx="3"/>
          </p:nvPr>
        </p:nvSpPr>
        <p:spPr>
          <a:xfrm>
            <a:off x="8347075" y="40039925"/>
            <a:ext cx="8505825" cy="2300288"/>
          </a:xfrm>
          <a:prstGeom prst="rect">
            <a:avLst/>
          </a:prstGeom>
        </p:spPr>
        <p:txBody>
          <a:bodyPr vert="horz" lIns="91440" tIns="45720" rIns="91440" bIns="45720" rtlCol="0" anchor="ctr"/>
          <a:lstStyle>
            <a:lvl1pPr algn="ctr" fontAlgn="auto">
              <a:spcBef>
                <a:spcPts val="0"/>
              </a:spcBef>
              <a:spcAft>
                <a:spcPts val="0"/>
              </a:spcAft>
              <a:defRPr kumimoji="1" sz="3307">
                <a:solidFill>
                  <a:schemeClr val="tx1">
                    <a:tint val="75000"/>
                  </a:schemeClr>
                </a:solidFill>
                <a:latin typeface="+mn-lt"/>
                <a:ea typeface="+mn-ea"/>
              </a:defRPr>
            </a:lvl1pPr>
          </a:lstStyle>
          <a:p>
            <a:pPr>
              <a:defRPr/>
            </a:pPr>
            <a:endParaRPr lang="zh-CN" altLang="en-US"/>
          </a:p>
        </p:txBody>
      </p:sp>
      <p:sp>
        <p:nvSpPr>
          <p:cNvPr id="6" name="Slide Number Placeholder 5"/>
          <p:cNvSpPr>
            <a:spLocks noGrp="1"/>
          </p:cNvSpPr>
          <p:nvPr>
            <p:ph type="sldNum" sz="quarter" idx="4"/>
          </p:nvPr>
        </p:nvSpPr>
        <p:spPr>
          <a:xfrm>
            <a:off x="17797463" y="40039925"/>
            <a:ext cx="5670550" cy="2300288"/>
          </a:xfrm>
          <a:prstGeom prst="rect">
            <a:avLst/>
          </a:prstGeom>
        </p:spPr>
        <p:txBody>
          <a:bodyPr vert="horz" lIns="91440" tIns="45720" rIns="91440" bIns="45720" rtlCol="0" anchor="ctr"/>
          <a:lstStyle>
            <a:lvl1pPr algn="r" fontAlgn="auto">
              <a:spcBef>
                <a:spcPts val="0"/>
              </a:spcBef>
              <a:spcAft>
                <a:spcPts val="0"/>
              </a:spcAft>
              <a:defRPr kumimoji="1" sz="3307">
                <a:solidFill>
                  <a:schemeClr val="tx1">
                    <a:tint val="75000"/>
                  </a:schemeClr>
                </a:solidFill>
                <a:latin typeface="+mn-lt"/>
                <a:ea typeface="+mn-ea"/>
              </a:defRPr>
            </a:lvl1pPr>
          </a:lstStyle>
          <a:p>
            <a:pPr>
              <a:defRPr/>
            </a:pPr>
            <a:fld id="{E6557426-3D60-4987-ABD1-218728C5E015}"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2519363" rtl="0" eaLnBrk="0" fontAlgn="base" hangingPunct="0">
        <a:lnSpc>
          <a:spcPct val="90000"/>
        </a:lnSpc>
        <a:spcBef>
          <a:spcPct val="0"/>
        </a:spcBef>
        <a:spcAft>
          <a:spcPct val="0"/>
        </a:spcAft>
        <a:defRPr sz="12100" kern="1200">
          <a:solidFill>
            <a:schemeClr val="tx1"/>
          </a:solidFill>
          <a:latin typeface="+mj-lt"/>
          <a:ea typeface="+mj-ea"/>
          <a:cs typeface="+mj-cs"/>
        </a:defRPr>
      </a:lvl1pPr>
      <a:lvl2pPr algn="l" defTabSz="2519363" rtl="0" eaLnBrk="0" fontAlgn="base" hangingPunct="0">
        <a:lnSpc>
          <a:spcPct val="90000"/>
        </a:lnSpc>
        <a:spcBef>
          <a:spcPct val="0"/>
        </a:spcBef>
        <a:spcAft>
          <a:spcPct val="0"/>
        </a:spcAft>
        <a:defRPr sz="12100">
          <a:solidFill>
            <a:schemeClr val="tx1"/>
          </a:solidFill>
          <a:latin typeface="Calibri Light" pitchFamily="34" charset="0"/>
        </a:defRPr>
      </a:lvl2pPr>
      <a:lvl3pPr algn="l" defTabSz="2519363" rtl="0" eaLnBrk="0" fontAlgn="base" hangingPunct="0">
        <a:lnSpc>
          <a:spcPct val="90000"/>
        </a:lnSpc>
        <a:spcBef>
          <a:spcPct val="0"/>
        </a:spcBef>
        <a:spcAft>
          <a:spcPct val="0"/>
        </a:spcAft>
        <a:defRPr sz="12100">
          <a:solidFill>
            <a:schemeClr val="tx1"/>
          </a:solidFill>
          <a:latin typeface="Calibri Light" pitchFamily="34" charset="0"/>
        </a:defRPr>
      </a:lvl3pPr>
      <a:lvl4pPr algn="l" defTabSz="2519363" rtl="0" eaLnBrk="0" fontAlgn="base" hangingPunct="0">
        <a:lnSpc>
          <a:spcPct val="90000"/>
        </a:lnSpc>
        <a:spcBef>
          <a:spcPct val="0"/>
        </a:spcBef>
        <a:spcAft>
          <a:spcPct val="0"/>
        </a:spcAft>
        <a:defRPr sz="12100">
          <a:solidFill>
            <a:schemeClr val="tx1"/>
          </a:solidFill>
          <a:latin typeface="Calibri Light" pitchFamily="34" charset="0"/>
        </a:defRPr>
      </a:lvl4pPr>
      <a:lvl5pPr algn="l" defTabSz="2519363" rtl="0" eaLnBrk="0" fontAlgn="base" hangingPunct="0">
        <a:lnSpc>
          <a:spcPct val="90000"/>
        </a:lnSpc>
        <a:spcBef>
          <a:spcPct val="0"/>
        </a:spcBef>
        <a:spcAft>
          <a:spcPct val="0"/>
        </a:spcAft>
        <a:defRPr sz="12100">
          <a:solidFill>
            <a:schemeClr val="tx1"/>
          </a:solidFill>
          <a:latin typeface="Calibri Light" pitchFamily="34" charset="0"/>
        </a:defRPr>
      </a:lvl5pPr>
      <a:lvl6pPr marL="457200" algn="l" defTabSz="2519363" rtl="0" fontAlgn="base">
        <a:lnSpc>
          <a:spcPct val="90000"/>
        </a:lnSpc>
        <a:spcBef>
          <a:spcPct val="0"/>
        </a:spcBef>
        <a:spcAft>
          <a:spcPct val="0"/>
        </a:spcAft>
        <a:defRPr sz="12100">
          <a:solidFill>
            <a:schemeClr val="tx1"/>
          </a:solidFill>
          <a:latin typeface="Calibri Light" pitchFamily="34" charset="0"/>
        </a:defRPr>
      </a:lvl6pPr>
      <a:lvl7pPr marL="914400" algn="l" defTabSz="2519363" rtl="0" fontAlgn="base">
        <a:lnSpc>
          <a:spcPct val="90000"/>
        </a:lnSpc>
        <a:spcBef>
          <a:spcPct val="0"/>
        </a:spcBef>
        <a:spcAft>
          <a:spcPct val="0"/>
        </a:spcAft>
        <a:defRPr sz="12100">
          <a:solidFill>
            <a:schemeClr val="tx1"/>
          </a:solidFill>
          <a:latin typeface="Calibri Light" pitchFamily="34" charset="0"/>
        </a:defRPr>
      </a:lvl7pPr>
      <a:lvl8pPr marL="1371600" algn="l" defTabSz="2519363" rtl="0" fontAlgn="base">
        <a:lnSpc>
          <a:spcPct val="90000"/>
        </a:lnSpc>
        <a:spcBef>
          <a:spcPct val="0"/>
        </a:spcBef>
        <a:spcAft>
          <a:spcPct val="0"/>
        </a:spcAft>
        <a:defRPr sz="12100">
          <a:solidFill>
            <a:schemeClr val="tx1"/>
          </a:solidFill>
          <a:latin typeface="Calibri Light" pitchFamily="34" charset="0"/>
        </a:defRPr>
      </a:lvl8pPr>
      <a:lvl9pPr marL="1828800" algn="l" defTabSz="2519363" rtl="0" fontAlgn="base">
        <a:lnSpc>
          <a:spcPct val="90000"/>
        </a:lnSpc>
        <a:spcBef>
          <a:spcPct val="0"/>
        </a:spcBef>
        <a:spcAft>
          <a:spcPct val="0"/>
        </a:spcAft>
        <a:defRPr sz="12100">
          <a:solidFill>
            <a:schemeClr val="tx1"/>
          </a:solidFill>
          <a:latin typeface="Calibri Light" pitchFamily="34" charset="0"/>
        </a:defRPr>
      </a:lvl9pPr>
    </p:titleStyle>
    <p:bodyStyle>
      <a:lvl1pPr marL="628650" indent="-628650" algn="l" defTabSz="2519363" rtl="0" eaLnBrk="0" fontAlgn="base" hangingPunct="0">
        <a:lnSpc>
          <a:spcPct val="90000"/>
        </a:lnSpc>
        <a:spcBef>
          <a:spcPts val="2750"/>
        </a:spcBef>
        <a:spcAft>
          <a:spcPct val="0"/>
        </a:spcAft>
        <a:buFont typeface="Arial" charset="0"/>
        <a:buChar char="•"/>
        <a:defRPr sz="7700" kern="1200">
          <a:solidFill>
            <a:schemeClr val="tx1"/>
          </a:solidFill>
          <a:latin typeface="+mn-lt"/>
          <a:ea typeface="+mn-ea"/>
          <a:cs typeface="+mn-cs"/>
        </a:defRPr>
      </a:lvl1pPr>
      <a:lvl2pPr marL="1889125" indent="-628650" algn="l" defTabSz="2519363" rtl="0" eaLnBrk="0" fontAlgn="base" hangingPunct="0">
        <a:lnSpc>
          <a:spcPct val="90000"/>
        </a:lnSpc>
        <a:spcBef>
          <a:spcPts val="1375"/>
        </a:spcBef>
        <a:spcAft>
          <a:spcPct val="0"/>
        </a:spcAft>
        <a:buFont typeface="Arial" charset="0"/>
        <a:buChar char="•"/>
        <a:defRPr sz="6600" kern="1200">
          <a:solidFill>
            <a:schemeClr val="tx1"/>
          </a:solidFill>
          <a:latin typeface="+mn-lt"/>
          <a:ea typeface="+mn-ea"/>
          <a:cs typeface="+mn-cs"/>
        </a:defRPr>
      </a:lvl2pPr>
      <a:lvl3pPr marL="3149600" indent="-628650" algn="l" defTabSz="2519363" rtl="0" eaLnBrk="0" fontAlgn="base" hangingPunct="0">
        <a:lnSpc>
          <a:spcPct val="90000"/>
        </a:lnSpc>
        <a:spcBef>
          <a:spcPts val="1375"/>
        </a:spcBef>
        <a:spcAft>
          <a:spcPct val="0"/>
        </a:spcAft>
        <a:buFont typeface="Arial" charset="0"/>
        <a:buChar char="•"/>
        <a:defRPr sz="5500" kern="1200">
          <a:solidFill>
            <a:schemeClr val="tx1"/>
          </a:solidFill>
          <a:latin typeface="+mn-lt"/>
          <a:ea typeface="+mn-ea"/>
          <a:cs typeface="+mn-cs"/>
        </a:defRPr>
      </a:lvl3pPr>
      <a:lvl4pPr marL="4408488" indent="-628650" algn="l" defTabSz="2519363" rtl="0" eaLnBrk="0" fontAlgn="base" hangingPunct="0">
        <a:lnSpc>
          <a:spcPct val="90000"/>
        </a:lnSpc>
        <a:spcBef>
          <a:spcPts val="1375"/>
        </a:spcBef>
        <a:spcAft>
          <a:spcPct val="0"/>
        </a:spcAft>
        <a:buFont typeface="Arial" charset="0"/>
        <a:buChar char="•"/>
        <a:defRPr sz="4900" kern="1200">
          <a:solidFill>
            <a:schemeClr val="tx1"/>
          </a:solidFill>
          <a:latin typeface="+mn-lt"/>
          <a:ea typeface="+mn-ea"/>
          <a:cs typeface="+mn-cs"/>
        </a:defRPr>
      </a:lvl4pPr>
      <a:lvl5pPr marL="5668963" indent="-628650" algn="l" defTabSz="2519363" rtl="0" eaLnBrk="0" fontAlgn="base" hangingPunct="0">
        <a:lnSpc>
          <a:spcPct val="90000"/>
        </a:lnSpc>
        <a:spcBef>
          <a:spcPts val="1375"/>
        </a:spcBef>
        <a:spcAft>
          <a:spcPct val="0"/>
        </a:spcAft>
        <a:buFont typeface="Arial" charset="0"/>
        <a:buChar char="•"/>
        <a:defRPr sz="4900" kern="1200">
          <a:solidFill>
            <a:schemeClr val="tx1"/>
          </a:solidFill>
          <a:latin typeface="+mn-lt"/>
          <a:ea typeface="+mn-ea"/>
          <a:cs typeface="+mn-cs"/>
        </a:defRPr>
      </a:lvl5pPr>
      <a:lvl6pPr marL="6929986"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6pPr>
      <a:lvl7pPr marL="8189984"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7pPr>
      <a:lvl8pPr marL="944998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8pPr>
      <a:lvl9pPr marL="1070997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9pPr>
    </p:bodyStyle>
    <p:otherStyle>
      <a:defPPr>
        <a:defRPr lang="en-US"/>
      </a:defPPr>
      <a:lvl1pPr marL="0" algn="l" defTabSz="2519995" rtl="0" eaLnBrk="1" latinLnBrk="0" hangingPunct="1">
        <a:defRPr sz="4961" kern="1200">
          <a:solidFill>
            <a:schemeClr val="tx1"/>
          </a:solidFill>
          <a:latin typeface="+mn-lt"/>
          <a:ea typeface="+mn-ea"/>
          <a:cs typeface="+mn-cs"/>
        </a:defRPr>
      </a:lvl1pPr>
      <a:lvl2pPr marL="1259997" algn="l" defTabSz="2519995" rtl="0" eaLnBrk="1" latinLnBrk="0" hangingPunct="1">
        <a:defRPr sz="4961" kern="1200">
          <a:solidFill>
            <a:schemeClr val="tx1"/>
          </a:solidFill>
          <a:latin typeface="+mn-lt"/>
          <a:ea typeface="+mn-ea"/>
          <a:cs typeface="+mn-cs"/>
        </a:defRPr>
      </a:lvl2pPr>
      <a:lvl3pPr marL="2519995" algn="l" defTabSz="2519995" rtl="0" eaLnBrk="1" latinLnBrk="0" hangingPunct="1">
        <a:defRPr sz="4961" kern="1200">
          <a:solidFill>
            <a:schemeClr val="tx1"/>
          </a:solidFill>
          <a:latin typeface="+mn-lt"/>
          <a:ea typeface="+mn-ea"/>
          <a:cs typeface="+mn-cs"/>
        </a:defRPr>
      </a:lvl3pPr>
      <a:lvl4pPr marL="3779992" algn="l" defTabSz="2519995" rtl="0" eaLnBrk="1" latinLnBrk="0" hangingPunct="1">
        <a:defRPr sz="4961" kern="1200">
          <a:solidFill>
            <a:schemeClr val="tx1"/>
          </a:solidFill>
          <a:latin typeface="+mn-lt"/>
          <a:ea typeface="+mn-ea"/>
          <a:cs typeface="+mn-cs"/>
        </a:defRPr>
      </a:lvl4pPr>
      <a:lvl5pPr marL="5039990" algn="l" defTabSz="2519995" rtl="0" eaLnBrk="1" latinLnBrk="0" hangingPunct="1">
        <a:defRPr sz="4961" kern="1200">
          <a:solidFill>
            <a:schemeClr val="tx1"/>
          </a:solidFill>
          <a:latin typeface="+mn-lt"/>
          <a:ea typeface="+mn-ea"/>
          <a:cs typeface="+mn-cs"/>
        </a:defRPr>
      </a:lvl5pPr>
      <a:lvl6pPr marL="6299987" algn="l" defTabSz="2519995" rtl="0" eaLnBrk="1" latinLnBrk="0" hangingPunct="1">
        <a:defRPr sz="4961" kern="1200">
          <a:solidFill>
            <a:schemeClr val="tx1"/>
          </a:solidFill>
          <a:latin typeface="+mn-lt"/>
          <a:ea typeface="+mn-ea"/>
          <a:cs typeface="+mn-cs"/>
        </a:defRPr>
      </a:lvl6pPr>
      <a:lvl7pPr marL="7559985" algn="l" defTabSz="2519995" rtl="0" eaLnBrk="1" latinLnBrk="0" hangingPunct="1">
        <a:defRPr sz="4961" kern="1200">
          <a:solidFill>
            <a:schemeClr val="tx1"/>
          </a:solidFill>
          <a:latin typeface="+mn-lt"/>
          <a:ea typeface="+mn-ea"/>
          <a:cs typeface="+mn-cs"/>
        </a:defRPr>
      </a:lvl7pPr>
      <a:lvl8pPr marL="8819982" algn="l" defTabSz="2519995" rtl="0" eaLnBrk="1" latinLnBrk="0" hangingPunct="1">
        <a:defRPr sz="4961" kern="1200">
          <a:solidFill>
            <a:schemeClr val="tx1"/>
          </a:solidFill>
          <a:latin typeface="+mn-lt"/>
          <a:ea typeface="+mn-ea"/>
          <a:cs typeface="+mn-cs"/>
        </a:defRPr>
      </a:lvl8pPr>
      <a:lvl9pPr marL="10079980" algn="l" defTabSz="2519995" rtl="0" eaLnBrk="1" latinLnBrk="0" hangingPunct="1">
        <a:defRPr sz="496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13.emf"/><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文本框 35"/>
          <p:cNvSpPr txBox="1">
            <a:spLocks noChangeArrowheads="1"/>
          </p:cNvSpPr>
          <p:nvPr/>
        </p:nvSpPr>
        <p:spPr bwMode="auto">
          <a:xfrm>
            <a:off x="1901825" y="3275013"/>
            <a:ext cx="5951538" cy="738187"/>
          </a:xfrm>
          <a:prstGeom prst="rect">
            <a:avLst/>
          </a:prstGeom>
          <a:solidFill>
            <a:schemeClr val="bg1"/>
          </a:solidFill>
          <a:ln w="9525">
            <a:noFill/>
            <a:miter lim="800000"/>
            <a:headEnd/>
            <a:tailEnd/>
          </a:ln>
        </p:spPr>
        <p:txBody>
          <a:bodyPr wrap="none">
            <a:spAutoFit/>
          </a:bodyPr>
          <a:lstStyle/>
          <a:p>
            <a:pPr algn="ctr"/>
            <a:r>
              <a:rPr kumimoji="1" lang="en-US" altLang="zh-CN" sz="4200" b="1">
                <a:solidFill>
                  <a:srgbClr val="26B1F0"/>
                </a:solidFill>
                <a:latin typeface="Microsoft YaHei" pitchFamily="34" charset="-122"/>
                <a:ea typeface="Microsoft YaHei" pitchFamily="34" charset="-122"/>
              </a:rPr>
              <a:t>WMS</a:t>
            </a:r>
            <a:r>
              <a:rPr kumimoji="1" lang="zh-CN" altLang="en-US" sz="4200" b="1">
                <a:solidFill>
                  <a:srgbClr val="26B1F0"/>
                </a:solidFill>
                <a:latin typeface="Microsoft YaHei" pitchFamily="34" charset="-122"/>
                <a:ea typeface="Microsoft YaHei" pitchFamily="34" charset="-122"/>
              </a:rPr>
              <a:t>型系列轮机模拟器</a:t>
            </a:r>
            <a:endParaRPr kumimoji="1" lang="en-US" altLang="zh-CN" sz="4200" b="1">
              <a:solidFill>
                <a:srgbClr val="26B1F0"/>
              </a:solidFill>
              <a:latin typeface="Microsoft YaHei" pitchFamily="34" charset="-122"/>
              <a:ea typeface="Microsoft YaHei" pitchFamily="34" charset="-122"/>
            </a:endParaRPr>
          </a:p>
        </p:txBody>
      </p:sp>
      <p:sp>
        <p:nvSpPr>
          <p:cNvPr id="14338" name="文本框 42"/>
          <p:cNvSpPr txBox="1">
            <a:spLocks noChangeArrowheads="1"/>
          </p:cNvSpPr>
          <p:nvPr/>
        </p:nvSpPr>
        <p:spPr bwMode="auto">
          <a:xfrm>
            <a:off x="1295400" y="4613275"/>
            <a:ext cx="22669500" cy="2862263"/>
          </a:xfrm>
          <a:prstGeom prst="rect">
            <a:avLst/>
          </a:prstGeom>
          <a:noFill/>
          <a:ln w="9525">
            <a:noFill/>
            <a:miter lim="800000"/>
            <a:headEnd/>
            <a:tailEnd/>
          </a:ln>
        </p:spPr>
        <p:txBody>
          <a:bodyPr>
            <a:spAutoFit/>
          </a:bodyPr>
          <a:lstStyle/>
          <a:p>
            <a:pPr>
              <a:lnSpc>
                <a:spcPct val="150000"/>
              </a:lnSpc>
            </a:pPr>
            <a:r>
              <a:rPr lang="en-US" altLang="zh-CN" sz="2400">
                <a:latin typeface="Times New Roman" pitchFamily="18" charset="0"/>
                <a:ea typeface="Microsoft YaHei" pitchFamily="34" charset="-122"/>
                <a:cs typeface="Times New Roman" pitchFamily="18" charset="0"/>
              </a:rPr>
              <a:t>        WMS-1</a:t>
            </a:r>
            <a:r>
              <a:rPr lang="zh-CN" altLang="en-US" sz="2400">
                <a:latin typeface="Times New Roman" pitchFamily="18" charset="0"/>
                <a:ea typeface="Microsoft YaHei" pitchFamily="34" charset="-122"/>
                <a:cs typeface="Times New Roman" pitchFamily="18" charset="0"/>
              </a:rPr>
              <a:t>型轮机模拟器是武汉理工大学（原为武汉交通科技大学）于</a:t>
            </a:r>
            <a:r>
              <a:rPr lang="en-US" altLang="zh-CN" sz="2400">
                <a:latin typeface="Times New Roman" pitchFamily="18" charset="0"/>
                <a:ea typeface="Microsoft YaHei" pitchFamily="34" charset="-122"/>
                <a:cs typeface="Times New Roman" pitchFamily="18" charset="0"/>
              </a:rPr>
              <a:t>1994</a:t>
            </a:r>
            <a:r>
              <a:rPr lang="zh-CN" altLang="en-US" sz="2400">
                <a:latin typeface="Times New Roman" pitchFamily="18" charset="0"/>
                <a:ea typeface="Microsoft YaHei" pitchFamily="34" charset="-122"/>
                <a:cs typeface="Times New Roman" pitchFamily="18" charset="0"/>
              </a:rPr>
              <a:t>年研制出第一台国产轮机模拟器。</a:t>
            </a:r>
            <a:r>
              <a:rPr lang="en-US" altLang="zh-CN" sz="2400">
                <a:latin typeface="Times New Roman" pitchFamily="18" charset="0"/>
                <a:ea typeface="Microsoft YaHei" pitchFamily="34" charset="-122"/>
                <a:cs typeface="Times New Roman" pitchFamily="18" charset="0"/>
              </a:rPr>
              <a:t>1995</a:t>
            </a:r>
            <a:r>
              <a:rPr lang="zh-CN" altLang="en-US" sz="2400">
                <a:latin typeface="Times New Roman" pitchFamily="18" charset="0"/>
                <a:ea typeface="Microsoft YaHei" pitchFamily="34" charset="-122"/>
                <a:cs typeface="Times New Roman" pitchFamily="18" charset="0"/>
              </a:rPr>
              <a:t>年</a:t>
            </a:r>
            <a:r>
              <a:rPr lang="en-US" altLang="zh-CN" sz="2400">
                <a:latin typeface="Times New Roman" pitchFamily="18" charset="0"/>
                <a:ea typeface="Microsoft YaHei" pitchFamily="34" charset="-122"/>
                <a:cs typeface="Times New Roman" pitchFamily="18" charset="0"/>
              </a:rPr>
              <a:t>12</a:t>
            </a:r>
            <a:r>
              <a:rPr lang="zh-CN" altLang="en-US" sz="2400">
                <a:latin typeface="Times New Roman" pitchFamily="18" charset="0"/>
                <a:ea typeface="Microsoft YaHei" pitchFamily="34" charset="-122"/>
                <a:cs typeface="Times New Roman" pitchFamily="18" charset="0"/>
              </a:rPr>
              <a:t>月交通部科技司对</a:t>
            </a:r>
            <a:r>
              <a:rPr lang="en-US" altLang="zh-CN" sz="2400">
                <a:latin typeface="Times New Roman" pitchFamily="18" charset="0"/>
                <a:ea typeface="Microsoft YaHei" pitchFamily="34" charset="-122"/>
                <a:cs typeface="Times New Roman" pitchFamily="18" charset="0"/>
              </a:rPr>
              <a:t>WMS-1</a:t>
            </a:r>
            <a:r>
              <a:rPr lang="zh-CN" altLang="en-US" sz="2400">
                <a:latin typeface="Times New Roman" pitchFamily="18" charset="0"/>
                <a:ea typeface="Microsoft YaHei" pitchFamily="34" charset="-122"/>
                <a:cs typeface="Times New Roman" pitchFamily="18" charset="0"/>
              </a:rPr>
              <a:t>型轮机模拟器进行了部级技术成果鉴定，该成果获</a:t>
            </a:r>
            <a:r>
              <a:rPr lang="en-US" altLang="zh-CN" sz="2400">
                <a:latin typeface="Times New Roman" pitchFamily="18" charset="0"/>
                <a:ea typeface="Microsoft YaHei" pitchFamily="34" charset="-122"/>
                <a:cs typeface="Times New Roman" pitchFamily="18" charset="0"/>
              </a:rPr>
              <a:t>1996</a:t>
            </a:r>
            <a:r>
              <a:rPr lang="zh-CN" altLang="en-US" sz="2400">
                <a:latin typeface="Times New Roman" pitchFamily="18" charset="0"/>
                <a:ea typeface="Microsoft YaHei" pitchFamily="34" charset="-122"/>
                <a:cs typeface="Times New Roman" pitchFamily="18" charset="0"/>
              </a:rPr>
              <a:t>年交通部科技进步一等奖，</a:t>
            </a:r>
            <a:r>
              <a:rPr lang="en-US" altLang="zh-CN" sz="2400">
                <a:latin typeface="Times New Roman" pitchFamily="18" charset="0"/>
                <a:ea typeface="Microsoft YaHei" pitchFamily="34" charset="-122"/>
                <a:cs typeface="Times New Roman" pitchFamily="18" charset="0"/>
              </a:rPr>
              <a:t>1997</a:t>
            </a:r>
            <a:r>
              <a:rPr lang="zh-CN" altLang="en-US" sz="2400">
                <a:latin typeface="Times New Roman" pitchFamily="18" charset="0"/>
                <a:ea typeface="Microsoft YaHei" pitchFamily="34" charset="-122"/>
                <a:cs typeface="Times New Roman" pitchFamily="18" charset="0"/>
              </a:rPr>
              <a:t>年获国家科委等五部委颁发的“国家级新产品”证书，</a:t>
            </a:r>
            <a:r>
              <a:rPr lang="en-US" altLang="zh-CN" sz="2400">
                <a:latin typeface="Times New Roman" pitchFamily="18" charset="0"/>
                <a:ea typeface="Microsoft YaHei" pitchFamily="34" charset="-122"/>
                <a:cs typeface="Times New Roman" pitchFamily="18" charset="0"/>
              </a:rPr>
              <a:t>1998</a:t>
            </a:r>
            <a:r>
              <a:rPr lang="zh-CN" altLang="en-US" sz="2400">
                <a:latin typeface="Times New Roman" pitchFamily="18" charset="0"/>
                <a:ea typeface="Microsoft YaHei" pitchFamily="34" charset="-122"/>
                <a:cs typeface="Times New Roman" pitchFamily="18" charset="0"/>
              </a:rPr>
              <a:t>年获国家科技进步三等奖。经过二十余年的研发和创新，研制的最新型</a:t>
            </a:r>
            <a:r>
              <a:rPr lang="en-US" altLang="zh-CN" sz="2400">
                <a:latin typeface="Times New Roman" pitchFamily="18" charset="0"/>
                <a:ea typeface="Microsoft YaHei" pitchFamily="34" charset="-122"/>
                <a:cs typeface="Times New Roman" pitchFamily="18" charset="0"/>
              </a:rPr>
              <a:t>WMS2017</a:t>
            </a:r>
            <a:r>
              <a:rPr lang="zh-CN" altLang="en-US" sz="2400">
                <a:latin typeface="Times New Roman" pitchFamily="18" charset="0"/>
                <a:ea typeface="Microsoft YaHei" pitchFamily="34" charset="-122"/>
                <a:cs typeface="Times New Roman" pitchFamily="18" charset="0"/>
              </a:rPr>
              <a:t>型轮机模拟训练器采用了先进的计算机网络体系架构和工业控制系统、虚拟现实技术，构成计算机全仿真式轮机训练器系统。</a:t>
            </a:r>
            <a:endParaRPr lang="en-US" altLang="zh-CN" sz="2400">
              <a:latin typeface="Times New Roman" pitchFamily="18" charset="0"/>
              <a:ea typeface="Microsoft YaHei" pitchFamily="34" charset="-122"/>
              <a:cs typeface="Times New Roman" pitchFamily="18" charset="0"/>
            </a:endParaRPr>
          </a:p>
          <a:p>
            <a:pPr>
              <a:lnSpc>
                <a:spcPct val="150000"/>
              </a:lnSpc>
            </a:pPr>
            <a:r>
              <a:rPr lang="en-US" altLang="zh-CN" sz="2400">
                <a:latin typeface="Times New Roman" pitchFamily="18" charset="0"/>
                <a:ea typeface="Microsoft YaHei" pitchFamily="34" charset="-122"/>
                <a:cs typeface="Times New Roman" pitchFamily="18" charset="0"/>
              </a:rPr>
              <a:t>        WMS</a:t>
            </a:r>
            <a:r>
              <a:rPr lang="zh-CN" altLang="en-US" sz="2400">
                <a:latin typeface="Times New Roman" pitchFamily="18" charset="0"/>
                <a:ea typeface="Microsoft YaHei" pitchFamily="34" charset="-122"/>
                <a:cs typeface="Times New Roman" pitchFamily="18" charset="0"/>
              </a:rPr>
              <a:t>型系列轮机模拟训练器能满足国际海事组织</a:t>
            </a:r>
            <a:r>
              <a:rPr lang="en-US" altLang="zh-CN" sz="2400">
                <a:latin typeface="Times New Roman" pitchFamily="18" charset="0"/>
                <a:ea typeface="Microsoft YaHei" pitchFamily="34" charset="-122"/>
                <a:cs typeface="Times New Roman" pitchFamily="18" charset="0"/>
              </a:rPr>
              <a:t>(IMO)</a:t>
            </a:r>
            <a:r>
              <a:rPr lang="zh-CN" altLang="en-US" sz="2400">
                <a:latin typeface="Times New Roman" pitchFamily="18" charset="0"/>
                <a:ea typeface="Microsoft YaHei" pitchFamily="34" charset="-122"/>
                <a:cs typeface="Times New Roman" pitchFamily="18" charset="0"/>
              </a:rPr>
              <a:t>关于海员培训、发证及值班标准国际公约</a:t>
            </a:r>
            <a:r>
              <a:rPr lang="en-US" altLang="zh-CN" sz="2400">
                <a:latin typeface="Times New Roman" pitchFamily="18" charset="0"/>
                <a:ea typeface="Microsoft YaHei" pitchFamily="34" charset="-122"/>
                <a:cs typeface="Times New Roman" pitchFamily="18" charset="0"/>
              </a:rPr>
              <a:t>(STCW78/95)</a:t>
            </a:r>
            <a:r>
              <a:rPr lang="zh-CN" altLang="en-US" sz="2400">
                <a:latin typeface="Times New Roman" pitchFamily="18" charset="0"/>
                <a:ea typeface="Microsoft YaHei" pitchFamily="34" charset="-122"/>
                <a:cs typeface="Times New Roman" pitchFamily="18" charset="0"/>
              </a:rPr>
              <a:t>规定的“适任评估项目”和“能进行持续熟练程度演示”的要求，同时也能满足中国海事局“海船船员适任证书考试、评估和发证规则”及相应的“轮机模拟器训练评估规范”。</a:t>
            </a:r>
            <a:endParaRPr lang="zh-CN" altLang="zh-CN" sz="2400">
              <a:latin typeface="Times New Roman" pitchFamily="18" charset="0"/>
              <a:ea typeface="Microsoft YaHei" pitchFamily="34" charset="-122"/>
              <a:cs typeface="Times New Roman" pitchFamily="18" charset="0"/>
            </a:endParaRPr>
          </a:p>
        </p:txBody>
      </p:sp>
      <p:sp>
        <p:nvSpPr>
          <p:cNvPr id="14339" name="文本框 46"/>
          <p:cNvSpPr txBox="1">
            <a:spLocks noChangeArrowheads="1"/>
          </p:cNvSpPr>
          <p:nvPr/>
        </p:nvSpPr>
        <p:spPr bwMode="auto">
          <a:xfrm>
            <a:off x="1295400" y="11326813"/>
            <a:ext cx="3673475" cy="581025"/>
          </a:xfrm>
          <a:prstGeom prst="rect">
            <a:avLst/>
          </a:prstGeom>
          <a:noFill/>
          <a:ln w="9525">
            <a:noFill/>
            <a:miter lim="800000"/>
            <a:headEnd/>
            <a:tailEnd/>
          </a:ln>
        </p:spPr>
        <p:txBody>
          <a:bodyPr>
            <a:spAutoFit/>
          </a:bodyPr>
          <a:lstStyle/>
          <a:p>
            <a:pPr algn="ctr">
              <a:lnSpc>
                <a:spcPct val="150000"/>
              </a:lnSpc>
            </a:pPr>
            <a:r>
              <a:rPr lang="en-US" altLang="zh-CN" sz="2400">
                <a:latin typeface="Microsoft YaHei" pitchFamily="34" charset="-122"/>
                <a:ea typeface="Microsoft YaHei" pitchFamily="34" charset="-122"/>
              </a:rPr>
              <a:t>WMS2017</a:t>
            </a:r>
            <a:r>
              <a:rPr lang="zh-CN" altLang="en-US" sz="2400">
                <a:latin typeface="Microsoft YaHei" pitchFamily="34" charset="-122"/>
                <a:ea typeface="Microsoft YaHei" pitchFamily="34" charset="-122"/>
              </a:rPr>
              <a:t>轮机模拟器</a:t>
            </a:r>
            <a:endParaRPr lang="en-US" altLang="zh-CN" sz="2400">
              <a:latin typeface="Microsoft YaHei" pitchFamily="34" charset="-122"/>
              <a:ea typeface="Microsoft YaHei" pitchFamily="34" charset="-122"/>
            </a:endParaRPr>
          </a:p>
        </p:txBody>
      </p:sp>
      <p:sp>
        <p:nvSpPr>
          <p:cNvPr id="14340" name="文本框 35"/>
          <p:cNvSpPr txBox="1">
            <a:spLocks noChangeArrowheads="1"/>
          </p:cNvSpPr>
          <p:nvPr/>
        </p:nvSpPr>
        <p:spPr bwMode="auto">
          <a:xfrm>
            <a:off x="6813040" y="1236663"/>
            <a:ext cx="11726288" cy="1015663"/>
          </a:xfrm>
          <a:prstGeom prst="rect">
            <a:avLst/>
          </a:prstGeom>
          <a:noFill/>
          <a:ln w="9525">
            <a:noFill/>
            <a:miter lim="800000"/>
            <a:headEnd/>
            <a:tailEnd/>
          </a:ln>
        </p:spPr>
        <p:txBody>
          <a:bodyPr wrap="none">
            <a:spAutoFit/>
          </a:bodyPr>
          <a:lstStyle/>
          <a:p>
            <a:pPr algn="ctr"/>
            <a:r>
              <a:rPr kumimoji="1" lang="en-US" altLang="zh-CN" sz="6000" b="1" dirty="0" smtClean="0">
                <a:solidFill>
                  <a:srgbClr val="FD8C01"/>
                </a:solidFill>
                <a:latin typeface="Microsoft YaHei" pitchFamily="34" charset="-122"/>
                <a:ea typeface="Microsoft YaHei" pitchFamily="34" charset="-122"/>
              </a:rPr>
              <a:t>【</a:t>
            </a:r>
            <a:r>
              <a:rPr kumimoji="1" lang="zh-CN" altLang="en-US" sz="6000" b="1" dirty="0" smtClean="0">
                <a:solidFill>
                  <a:srgbClr val="FD8C01"/>
                </a:solidFill>
                <a:latin typeface="Microsoft YaHei" pitchFamily="34" charset="-122"/>
                <a:ea typeface="Microsoft YaHei" pitchFamily="34" charset="-122"/>
              </a:rPr>
              <a:t>学科建设</a:t>
            </a:r>
            <a:r>
              <a:rPr kumimoji="1" lang="en-US" altLang="zh-CN" sz="6000" b="1" dirty="0" smtClean="0">
                <a:solidFill>
                  <a:srgbClr val="FD8C01"/>
                </a:solidFill>
                <a:latin typeface="Microsoft YaHei" pitchFamily="34" charset="-122"/>
                <a:ea typeface="Microsoft YaHei" pitchFamily="34" charset="-122"/>
              </a:rPr>
              <a:t>】</a:t>
            </a:r>
            <a:r>
              <a:rPr kumimoji="1" lang="zh-CN" altLang="en-US" sz="6000" b="1" dirty="0" smtClean="0">
                <a:solidFill>
                  <a:srgbClr val="FD8C01"/>
                </a:solidFill>
                <a:latin typeface="Microsoft YaHei" pitchFamily="34" charset="-122"/>
                <a:ea typeface="Microsoft YaHei" pitchFamily="34" charset="-122"/>
              </a:rPr>
              <a:t>典型</a:t>
            </a:r>
            <a:r>
              <a:rPr kumimoji="1" lang="zh-CN" altLang="en-US" sz="6000" b="1" dirty="0">
                <a:solidFill>
                  <a:srgbClr val="FD8C01"/>
                </a:solidFill>
                <a:latin typeface="Microsoft YaHei" pitchFamily="34" charset="-122"/>
                <a:ea typeface="Microsoft YaHei" pitchFamily="34" charset="-122"/>
              </a:rPr>
              <a:t>成果及产品介绍</a:t>
            </a:r>
          </a:p>
        </p:txBody>
      </p:sp>
      <p:pic>
        <p:nvPicPr>
          <p:cNvPr id="14341" name="Picture 2" descr="微信图片_20191112144115"/>
          <p:cNvPicPr>
            <a:picLocks noChangeAspect="1" noChangeArrowheads="1"/>
          </p:cNvPicPr>
          <p:nvPr/>
        </p:nvPicPr>
        <p:blipFill>
          <a:blip r:embed="rId3"/>
          <a:srcRect/>
          <a:stretch>
            <a:fillRect/>
          </a:stretch>
        </p:blipFill>
        <p:spPr bwMode="auto">
          <a:xfrm>
            <a:off x="1031875" y="8159750"/>
            <a:ext cx="4200525" cy="2952750"/>
          </a:xfrm>
          <a:prstGeom prst="rect">
            <a:avLst/>
          </a:prstGeom>
          <a:noFill/>
          <a:ln w="9525">
            <a:noFill/>
            <a:miter lim="800000"/>
            <a:headEnd/>
            <a:tailEnd/>
          </a:ln>
        </p:spPr>
      </p:pic>
      <p:pic>
        <p:nvPicPr>
          <p:cNvPr id="14342" name="Picture 3" descr="微信图片_20191112144221"/>
          <p:cNvPicPr>
            <a:picLocks noChangeAspect="1" noChangeArrowheads="1"/>
          </p:cNvPicPr>
          <p:nvPr/>
        </p:nvPicPr>
        <p:blipFill>
          <a:blip r:embed="rId4"/>
          <a:srcRect/>
          <a:stretch>
            <a:fillRect/>
          </a:stretch>
        </p:blipFill>
        <p:spPr bwMode="auto">
          <a:xfrm>
            <a:off x="7161213" y="8159750"/>
            <a:ext cx="3948112" cy="2952750"/>
          </a:xfrm>
          <a:prstGeom prst="rect">
            <a:avLst/>
          </a:prstGeom>
          <a:noFill/>
          <a:ln w="9525">
            <a:noFill/>
            <a:miter lim="800000"/>
            <a:headEnd/>
            <a:tailEnd/>
          </a:ln>
        </p:spPr>
      </p:pic>
      <p:sp>
        <p:nvSpPr>
          <p:cNvPr id="14343" name="文本框 46"/>
          <p:cNvSpPr txBox="1">
            <a:spLocks noChangeArrowheads="1"/>
          </p:cNvSpPr>
          <p:nvPr/>
        </p:nvSpPr>
        <p:spPr bwMode="auto">
          <a:xfrm>
            <a:off x="7299325" y="11326813"/>
            <a:ext cx="3673475" cy="581025"/>
          </a:xfrm>
          <a:prstGeom prst="rect">
            <a:avLst/>
          </a:prstGeom>
          <a:noFill/>
          <a:ln w="9525">
            <a:noFill/>
            <a:miter lim="800000"/>
            <a:headEnd/>
            <a:tailEnd/>
          </a:ln>
        </p:spPr>
        <p:txBody>
          <a:bodyPr>
            <a:spAutoFit/>
          </a:bodyPr>
          <a:lstStyle/>
          <a:p>
            <a:pPr algn="ctr">
              <a:lnSpc>
                <a:spcPct val="150000"/>
              </a:lnSpc>
            </a:pPr>
            <a:r>
              <a:rPr lang="zh-CN" altLang="en-US" sz="2400">
                <a:latin typeface="Microsoft YaHei" pitchFamily="34" charset="-122"/>
                <a:ea typeface="Microsoft YaHei" pitchFamily="34" charset="-122"/>
              </a:rPr>
              <a:t>主机操作台</a:t>
            </a:r>
            <a:endParaRPr lang="en-US" altLang="zh-CN" sz="2400">
              <a:latin typeface="Microsoft YaHei" pitchFamily="34" charset="-122"/>
              <a:ea typeface="Microsoft YaHei" pitchFamily="34" charset="-122"/>
            </a:endParaRPr>
          </a:p>
        </p:txBody>
      </p:sp>
      <p:pic>
        <p:nvPicPr>
          <p:cNvPr id="14344" name="Picture 4" descr="微信图片_20191112144140"/>
          <p:cNvPicPr>
            <a:picLocks noChangeAspect="1" noChangeArrowheads="1"/>
          </p:cNvPicPr>
          <p:nvPr/>
        </p:nvPicPr>
        <p:blipFill>
          <a:blip r:embed="rId5"/>
          <a:srcRect/>
          <a:stretch>
            <a:fillRect/>
          </a:stretch>
        </p:blipFill>
        <p:spPr bwMode="auto">
          <a:xfrm>
            <a:off x="13439775" y="8159750"/>
            <a:ext cx="3940175" cy="2952750"/>
          </a:xfrm>
          <a:prstGeom prst="rect">
            <a:avLst/>
          </a:prstGeom>
          <a:noFill/>
          <a:ln w="9525">
            <a:noFill/>
            <a:miter lim="800000"/>
            <a:headEnd/>
            <a:tailEnd/>
          </a:ln>
        </p:spPr>
      </p:pic>
      <p:sp>
        <p:nvSpPr>
          <p:cNvPr id="14345" name="文本框 46"/>
          <p:cNvSpPr txBox="1">
            <a:spLocks noChangeArrowheads="1"/>
          </p:cNvSpPr>
          <p:nvPr/>
        </p:nvSpPr>
        <p:spPr bwMode="auto">
          <a:xfrm>
            <a:off x="13573125" y="11309350"/>
            <a:ext cx="3673475" cy="581025"/>
          </a:xfrm>
          <a:prstGeom prst="rect">
            <a:avLst/>
          </a:prstGeom>
          <a:noFill/>
          <a:ln w="9525">
            <a:noFill/>
            <a:miter lim="800000"/>
            <a:headEnd/>
            <a:tailEnd/>
          </a:ln>
        </p:spPr>
        <p:txBody>
          <a:bodyPr>
            <a:spAutoFit/>
          </a:bodyPr>
          <a:lstStyle/>
          <a:p>
            <a:pPr algn="ctr">
              <a:lnSpc>
                <a:spcPct val="150000"/>
              </a:lnSpc>
            </a:pPr>
            <a:r>
              <a:rPr lang="zh-CN" altLang="en-US" sz="2400">
                <a:latin typeface="Microsoft YaHei" pitchFamily="34" charset="-122"/>
                <a:ea typeface="Microsoft YaHei" pitchFamily="34" charset="-122"/>
              </a:rPr>
              <a:t>主机操作台</a:t>
            </a:r>
            <a:endParaRPr lang="en-US" altLang="zh-CN" sz="2400">
              <a:latin typeface="Microsoft YaHei" pitchFamily="34" charset="-122"/>
              <a:ea typeface="Microsoft YaHei" pitchFamily="34" charset="-122"/>
            </a:endParaRPr>
          </a:p>
        </p:txBody>
      </p:sp>
      <p:pic>
        <p:nvPicPr>
          <p:cNvPr id="14346" name="Picture 5" descr="微信图片_20191112144031"/>
          <p:cNvPicPr>
            <a:picLocks noChangeAspect="1" noChangeArrowheads="1"/>
          </p:cNvPicPr>
          <p:nvPr/>
        </p:nvPicPr>
        <p:blipFill>
          <a:blip r:embed="rId6"/>
          <a:srcRect/>
          <a:stretch>
            <a:fillRect/>
          </a:stretch>
        </p:blipFill>
        <p:spPr bwMode="auto">
          <a:xfrm>
            <a:off x="19683413" y="8159750"/>
            <a:ext cx="4410075" cy="2905125"/>
          </a:xfrm>
          <a:prstGeom prst="rect">
            <a:avLst/>
          </a:prstGeom>
          <a:noFill/>
          <a:ln w="9525">
            <a:noFill/>
            <a:miter lim="800000"/>
            <a:headEnd/>
            <a:tailEnd/>
          </a:ln>
        </p:spPr>
      </p:pic>
      <p:sp>
        <p:nvSpPr>
          <p:cNvPr id="14347" name="文本框 46"/>
          <p:cNvSpPr txBox="1">
            <a:spLocks noChangeArrowheads="1"/>
          </p:cNvSpPr>
          <p:nvPr/>
        </p:nvSpPr>
        <p:spPr bwMode="auto">
          <a:xfrm>
            <a:off x="20051713" y="11309350"/>
            <a:ext cx="3673475" cy="581025"/>
          </a:xfrm>
          <a:prstGeom prst="rect">
            <a:avLst/>
          </a:prstGeom>
          <a:noFill/>
          <a:ln w="9525">
            <a:noFill/>
            <a:miter lim="800000"/>
            <a:headEnd/>
            <a:tailEnd/>
          </a:ln>
        </p:spPr>
        <p:txBody>
          <a:bodyPr>
            <a:spAutoFit/>
          </a:bodyPr>
          <a:lstStyle/>
          <a:p>
            <a:pPr algn="ctr">
              <a:lnSpc>
                <a:spcPct val="150000"/>
              </a:lnSpc>
            </a:pPr>
            <a:r>
              <a:rPr lang="zh-CN" altLang="en-US" sz="2400">
                <a:latin typeface="Microsoft YaHei" pitchFamily="34" charset="-122"/>
                <a:ea typeface="Microsoft YaHei" pitchFamily="34" charset="-122"/>
              </a:rPr>
              <a:t>虚拟机舱</a:t>
            </a:r>
            <a:endParaRPr lang="en-US" altLang="zh-CN" sz="2400">
              <a:latin typeface="Microsoft YaHei" pitchFamily="34" charset="-122"/>
              <a:ea typeface="Microsoft YaHei" pitchFamily="34" charset="-122"/>
            </a:endParaRPr>
          </a:p>
        </p:txBody>
      </p:sp>
      <p:sp>
        <p:nvSpPr>
          <p:cNvPr id="2" name="圆角矩形 1"/>
          <p:cNvSpPr/>
          <p:nvPr/>
        </p:nvSpPr>
        <p:spPr>
          <a:xfrm>
            <a:off x="1031875" y="4403725"/>
            <a:ext cx="23231475" cy="3271838"/>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349" name="文本框 35"/>
          <p:cNvSpPr txBox="1">
            <a:spLocks noChangeArrowheads="1"/>
          </p:cNvSpPr>
          <p:nvPr/>
        </p:nvSpPr>
        <p:spPr bwMode="auto">
          <a:xfrm>
            <a:off x="1901825" y="13376275"/>
            <a:ext cx="12573000" cy="739775"/>
          </a:xfrm>
          <a:prstGeom prst="rect">
            <a:avLst/>
          </a:prstGeom>
          <a:solidFill>
            <a:schemeClr val="bg1"/>
          </a:solidFill>
          <a:ln w="9525">
            <a:noFill/>
            <a:miter lim="800000"/>
            <a:headEnd/>
            <a:tailEnd/>
          </a:ln>
        </p:spPr>
        <p:txBody>
          <a:bodyPr wrap="none">
            <a:spAutoFit/>
          </a:bodyPr>
          <a:lstStyle/>
          <a:p>
            <a:pPr algn="ctr"/>
            <a:r>
              <a:rPr kumimoji="1" lang="zh-CN" altLang="en-US" sz="4200" b="1">
                <a:solidFill>
                  <a:srgbClr val="26B1F0"/>
                </a:solidFill>
                <a:latin typeface="Microsoft YaHei" pitchFamily="34" charset="-122"/>
                <a:ea typeface="Microsoft YaHei" pitchFamily="34" charset="-122"/>
              </a:rPr>
              <a:t>船用发动机监测诊断与智能控制技术研究及工程应用</a:t>
            </a:r>
            <a:endParaRPr kumimoji="1" lang="en-US" altLang="zh-CN" sz="4200" b="1">
              <a:solidFill>
                <a:srgbClr val="26B1F0"/>
              </a:solidFill>
              <a:latin typeface="Microsoft YaHei" pitchFamily="34" charset="-122"/>
              <a:ea typeface="Microsoft YaHei" pitchFamily="34" charset="-122"/>
            </a:endParaRPr>
          </a:p>
        </p:txBody>
      </p:sp>
      <p:sp>
        <p:nvSpPr>
          <p:cNvPr id="14350" name="文本框 42"/>
          <p:cNvSpPr txBox="1">
            <a:spLocks noChangeArrowheads="1"/>
          </p:cNvSpPr>
          <p:nvPr/>
        </p:nvSpPr>
        <p:spPr bwMode="auto">
          <a:xfrm>
            <a:off x="1295400" y="14900275"/>
            <a:ext cx="22669500" cy="2862263"/>
          </a:xfrm>
          <a:prstGeom prst="rect">
            <a:avLst/>
          </a:prstGeom>
          <a:noFill/>
          <a:ln w="9525">
            <a:noFill/>
            <a:miter lim="800000"/>
            <a:headEnd/>
            <a:tailEnd/>
          </a:ln>
        </p:spPr>
        <p:txBody>
          <a:bodyPr>
            <a:spAutoFit/>
          </a:bodyPr>
          <a:lstStyle/>
          <a:p>
            <a:pPr>
              <a:lnSpc>
                <a:spcPct val="150000"/>
              </a:lnSpc>
            </a:pPr>
            <a:r>
              <a:rPr lang="zh-CN" altLang="en-US" sz="2400">
                <a:latin typeface="Times New Roman" pitchFamily="18" charset="0"/>
                <a:ea typeface="Microsoft YaHei" pitchFamily="34" charset="-122"/>
                <a:cs typeface="Times New Roman" pitchFamily="18" charset="0"/>
              </a:rPr>
              <a:t>        主要围绕船用发动机机载监控与安保、健康状态评估和推进轴系状态监测开展应用研究，为智能机舱提供健康状态评估技术支持，团队在国家自然科学基金、工信部高技术船舶和交通部应用基础等项目的资助下，开发了集成式的船用中速柴油机机载监控与安保系统，获得了船级社认证；先后开发了基于瞬时转速的各缸动力平衡在线监测系统、基于声发射的气阀漏气监测系统、基于热电法的轴承磨损监测系统、单通道离线及多通道在线气缸压力测试系统和船舶轴系状态监测诊断系统。通过缸压、缸盖声发射、轴功率、热电、振动等多维信号，进行船舶动力系统综合故障诊断、故障隔离和状态预测，开发的系统可广泛应用军民船舶，先后获国家技术发明二等奖、湖北省科技进步一等奖。</a:t>
            </a:r>
            <a:endParaRPr lang="zh-CN" altLang="zh-CN" sz="2400">
              <a:latin typeface="Times New Roman" pitchFamily="18" charset="0"/>
              <a:ea typeface="Microsoft YaHei" pitchFamily="34" charset="-122"/>
              <a:cs typeface="Times New Roman" pitchFamily="18" charset="0"/>
            </a:endParaRPr>
          </a:p>
        </p:txBody>
      </p:sp>
      <p:sp>
        <p:nvSpPr>
          <p:cNvPr id="14351" name="文本框 46"/>
          <p:cNvSpPr txBox="1">
            <a:spLocks noChangeArrowheads="1"/>
          </p:cNvSpPr>
          <p:nvPr/>
        </p:nvSpPr>
        <p:spPr bwMode="auto">
          <a:xfrm>
            <a:off x="1295400" y="22082125"/>
            <a:ext cx="3503613" cy="1200150"/>
          </a:xfrm>
          <a:prstGeom prst="rect">
            <a:avLst/>
          </a:prstGeom>
          <a:noFill/>
          <a:ln w="9525">
            <a:noFill/>
            <a:miter lim="800000"/>
            <a:headEnd/>
            <a:tailEnd/>
          </a:ln>
        </p:spPr>
        <p:txBody>
          <a:bodyPr>
            <a:spAutoFit/>
          </a:bodyPr>
          <a:lstStyle/>
          <a:p>
            <a:pPr algn="ctr">
              <a:lnSpc>
                <a:spcPct val="150000"/>
              </a:lnSpc>
            </a:pPr>
            <a:r>
              <a:rPr lang="zh-CN" altLang="en-US" sz="2400">
                <a:latin typeface="Microsoft YaHei" pitchFamily="34" charset="-122"/>
                <a:ea typeface="Microsoft YaHei" pitchFamily="34" charset="-122"/>
              </a:rPr>
              <a:t>柴油机及动力装置综合监测诊断系统</a:t>
            </a:r>
            <a:endParaRPr lang="en-US" altLang="zh-CN" sz="2400">
              <a:latin typeface="Microsoft YaHei" pitchFamily="34" charset="-122"/>
              <a:ea typeface="Microsoft YaHei" pitchFamily="34" charset="-122"/>
            </a:endParaRPr>
          </a:p>
        </p:txBody>
      </p:sp>
      <p:sp>
        <p:nvSpPr>
          <p:cNvPr id="14352" name="文本框 46"/>
          <p:cNvSpPr txBox="1">
            <a:spLocks noChangeArrowheads="1"/>
          </p:cNvSpPr>
          <p:nvPr/>
        </p:nvSpPr>
        <p:spPr bwMode="auto">
          <a:xfrm>
            <a:off x="7096125" y="22178963"/>
            <a:ext cx="3673475" cy="1135062"/>
          </a:xfrm>
          <a:prstGeom prst="rect">
            <a:avLst/>
          </a:prstGeom>
          <a:noFill/>
          <a:ln w="9525">
            <a:noFill/>
            <a:miter lim="800000"/>
            <a:headEnd/>
            <a:tailEnd/>
          </a:ln>
        </p:spPr>
        <p:txBody>
          <a:bodyPr>
            <a:spAutoFit/>
          </a:bodyPr>
          <a:lstStyle/>
          <a:p>
            <a:pPr algn="ctr">
              <a:lnSpc>
                <a:spcPct val="150000"/>
              </a:lnSpc>
            </a:pPr>
            <a:r>
              <a:rPr lang="zh-CN" altLang="en-US" sz="2400">
                <a:latin typeface="Microsoft YaHei" pitchFamily="34" charset="-122"/>
                <a:ea typeface="Microsoft YaHei" pitchFamily="34" charset="-122"/>
              </a:rPr>
              <a:t>船用发动机各缸动力平衡性在线监测单元</a:t>
            </a:r>
            <a:endParaRPr lang="en-US" altLang="zh-CN" sz="2400">
              <a:latin typeface="Microsoft YaHei" pitchFamily="34" charset="-122"/>
              <a:ea typeface="Microsoft YaHei" pitchFamily="34" charset="-122"/>
            </a:endParaRPr>
          </a:p>
        </p:txBody>
      </p:sp>
      <p:sp>
        <p:nvSpPr>
          <p:cNvPr id="14353" name="文本框 46"/>
          <p:cNvSpPr txBox="1">
            <a:spLocks noChangeArrowheads="1"/>
          </p:cNvSpPr>
          <p:nvPr/>
        </p:nvSpPr>
        <p:spPr bwMode="auto">
          <a:xfrm>
            <a:off x="13709650" y="22374225"/>
            <a:ext cx="3673475" cy="1135063"/>
          </a:xfrm>
          <a:prstGeom prst="rect">
            <a:avLst/>
          </a:prstGeom>
          <a:noFill/>
          <a:ln w="9525">
            <a:noFill/>
            <a:miter lim="800000"/>
            <a:headEnd/>
            <a:tailEnd/>
          </a:ln>
        </p:spPr>
        <p:txBody>
          <a:bodyPr>
            <a:spAutoFit/>
          </a:bodyPr>
          <a:lstStyle/>
          <a:p>
            <a:pPr algn="ctr">
              <a:lnSpc>
                <a:spcPct val="150000"/>
              </a:lnSpc>
            </a:pPr>
            <a:r>
              <a:rPr lang="zh-CN" altLang="en-US" sz="2400">
                <a:latin typeface="Microsoft YaHei" pitchFamily="34" charset="-122"/>
                <a:ea typeface="Microsoft YaHei" pitchFamily="34" charset="-122"/>
              </a:rPr>
              <a:t>船用发动机气缸压力在线监测单元</a:t>
            </a:r>
            <a:endParaRPr lang="en-US" altLang="zh-CN" sz="2400">
              <a:latin typeface="Microsoft YaHei" pitchFamily="34" charset="-122"/>
              <a:ea typeface="Microsoft YaHei" pitchFamily="34" charset="-122"/>
            </a:endParaRPr>
          </a:p>
        </p:txBody>
      </p:sp>
      <p:sp>
        <p:nvSpPr>
          <p:cNvPr id="14354" name="文本框 46"/>
          <p:cNvSpPr txBox="1">
            <a:spLocks noChangeArrowheads="1"/>
          </p:cNvSpPr>
          <p:nvPr/>
        </p:nvSpPr>
        <p:spPr bwMode="auto">
          <a:xfrm>
            <a:off x="20318413" y="22426613"/>
            <a:ext cx="3673475" cy="1135062"/>
          </a:xfrm>
          <a:prstGeom prst="rect">
            <a:avLst/>
          </a:prstGeom>
          <a:noFill/>
          <a:ln w="9525">
            <a:noFill/>
            <a:miter lim="800000"/>
            <a:headEnd/>
            <a:tailEnd/>
          </a:ln>
        </p:spPr>
        <p:txBody>
          <a:bodyPr>
            <a:spAutoFit/>
          </a:bodyPr>
          <a:lstStyle/>
          <a:p>
            <a:pPr algn="ctr">
              <a:lnSpc>
                <a:spcPct val="150000"/>
              </a:lnSpc>
            </a:pPr>
            <a:r>
              <a:rPr lang="zh-CN" altLang="en-US" sz="2400">
                <a:latin typeface="Microsoft YaHei" pitchFamily="34" charset="-122"/>
                <a:ea typeface="Microsoft YaHei" pitchFamily="34" charset="-122"/>
              </a:rPr>
              <a:t>船用中速柴油机缸压闭环控制技术</a:t>
            </a:r>
            <a:endParaRPr lang="en-US" altLang="zh-CN" sz="2400">
              <a:latin typeface="Microsoft YaHei" pitchFamily="34" charset="-122"/>
              <a:ea typeface="Microsoft YaHei" pitchFamily="34" charset="-122"/>
            </a:endParaRPr>
          </a:p>
        </p:txBody>
      </p:sp>
      <p:sp>
        <p:nvSpPr>
          <p:cNvPr id="75" name="圆角矩形 74"/>
          <p:cNvSpPr/>
          <p:nvPr/>
        </p:nvSpPr>
        <p:spPr>
          <a:xfrm>
            <a:off x="1031875" y="14692313"/>
            <a:ext cx="23231475" cy="3271837"/>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356" name="文本框 35"/>
          <p:cNvSpPr txBox="1">
            <a:spLocks noChangeArrowheads="1"/>
          </p:cNvSpPr>
          <p:nvPr/>
        </p:nvSpPr>
        <p:spPr bwMode="auto">
          <a:xfrm>
            <a:off x="1901825" y="24468138"/>
            <a:ext cx="8802688" cy="738187"/>
          </a:xfrm>
          <a:prstGeom prst="rect">
            <a:avLst/>
          </a:prstGeom>
          <a:solidFill>
            <a:schemeClr val="bg1"/>
          </a:solidFill>
          <a:ln w="9525">
            <a:noFill/>
            <a:miter lim="800000"/>
            <a:headEnd/>
            <a:tailEnd/>
          </a:ln>
        </p:spPr>
        <p:txBody>
          <a:bodyPr wrap="none">
            <a:spAutoFit/>
          </a:bodyPr>
          <a:lstStyle/>
          <a:p>
            <a:pPr algn="ctr"/>
            <a:r>
              <a:rPr kumimoji="1" lang="zh-CN" altLang="en-US" sz="4200" b="1">
                <a:solidFill>
                  <a:srgbClr val="26B1F0"/>
                </a:solidFill>
                <a:latin typeface="Microsoft YaHei" pitchFamily="34" charset="-122"/>
                <a:ea typeface="Microsoft YaHei" pitchFamily="34" charset="-122"/>
              </a:rPr>
              <a:t>新能源船用关键技术研究及工程应用</a:t>
            </a:r>
            <a:endParaRPr kumimoji="1" lang="en-US" altLang="zh-CN" sz="4200" b="1">
              <a:solidFill>
                <a:srgbClr val="26B1F0"/>
              </a:solidFill>
              <a:latin typeface="Microsoft YaHei" pitchFamily="34" charset="-122"/>
              <a:ea typeface="Microsoft YaHei" pitchFamily="34" charset="-122"/>
            </a:endParaRPr>
          </a:p>
        </p:txBody>
      </p:sp>
      <p:sp>
        <p:nvSpPr>
          <p:cNvPr id="14357" name="文本框 42"/>
          <p:cNvSpPr txBox="1">
            <a:spLocks noChangeArrowheads="1"/>
          </p:cNvSpPr>
          <p:nvPr/>
        </p:nvSpPr>
        <p:spPr bwMode="auto">
          <a:xfrm>
            <a:off x="1125538" y="25727025"/>
            <a:ext cx="22669500" cy="3970338"/>
          </a:xfrm>
          <a:prstGeom prst="rect">
            <a:avLst/>
          </a:prstGeom>
          <a:noFill/>
          <a:ln w="9525">
            <a:noFill/>
            <a:miter lim="800000"/>
            <a:headEnd/>
            <a:tailEnd/>
          </a:ln>
        </p:spPr>
        <p:txBody>
          <a:bodyPr>
            <a:spAutoFit/>
          </a:bodyPr>
          <a:lstStyle/>
          <a:p>
            <a:pPr>
              <a:lnSpc>
                <a:spcPct val="150000"/>
              </a:lnSpc>
            </a:pPr>
            <a:r>
              <a:rPr lang="zh-CN" altLang="en-US" sz="2400">
                <a:latin typeface="Times New Roman" pitchFamily="18" charset="0"/>
                <a:ea typeface="Microsoft YaHei" pitchFamily="34" charset="-122"/>
                <a:cs typeface="Times New Roman" pitchFamily="18" charset="0"/>
              </a:rPr>
              <a:t>        研究了新能源船舶应用的性能试验、安全保障、能效管理、大功率储能、并网逆变和节能减排评估等关键技术，研制了多能源动力系统综合试验平台、多能源试验艇、新能源船用安全保障远程监控系统、船用储能系统灭火装置、船舶能效管理系统、大容量船用锂离子电池管理系统和船用光伏系统并网逆变器等关键设备和系统，形成了船舶新能源利用的成套技术体系。以最具代表性和节能减排潜力的绿色船舶技术之一的太阳能船舶为重点，突破了船舶太阳能光伏发电最大功率跟踪控制、双闭环重复逆变控制、充放电控制和自动供电管理等关键技术，研制了船用光伏控制器、光伏逆变器、电池管理系统和太阳能电力监控系统等四大核心装置，获得中国船级社型式认可证书，形成了具有自主知识产权的船舶太阳能光伏系统成套技术。已在远洋运输船舶“中远腾飞”轮和内河运输船舶“安吉</a:t>
            </a:r>
            <a:r>
              <a:rPr lang="en-US" altLang="zh-CN" sz="2400">
                <a:latin typeface="Times New Roman" pitchFamily="18" charset="0"/>
                <a:ea typeface="Microsoft YaHei" pitchFamily="34" charset="-122"/>
                <a:cs typeface="Times New Roman" pitchFamily="18" charset="0"/>
              </a:rPr>
              <a:t>204”</a:t>
            </a:r>
            <a:r>
              <a:rPr lang="zh-CN" altLang="en-US" sz="2400">
                <a:latin typeface="Times New Roman" pitchFamily="18" charset="0"/>
                <a:ea typeface="Microsoft YaHei" pitchFamily="34" charset="-122"/>
                <a:cs typeface="Times New Roman" pitchFamily="18" charset="0"/>
              </a:rPr>
              <a:t>轮获得应用，为航运业的节能减排提供了引领示范作用。相关成果先后获得</a:t>
            </a:r>
            <a:r>
              <a:rPr lang="en-US" altLang="zh-CN" sz="2400">
                <a:latin typeface="Times New Roman" pitchFamily="18" charset="0"/>
                <a:ea typeface="Microsoft YaHei" pitchFamily="34" charset="-122"/>
                <a:cs typeface="Times New Roman" pitchFamily="18" charset="0"/>
              </a:rPr>
              <a:t>2017</a:t>
            </a:r>
            <a:r>
              <a:rPr lang="zh-CN" altLang="en-US" sz="2400">
                <a:latin typeface="Times New Roman" pitchFamily="18" charset="0"/>
                <a:ea typeface="Microsoft YaHei" pitchFamily="34" charset="-122"/>
                <a:cs typeface="Times New Roman" pitchFamily="18" charset="0"/>
              </a:rPr>
              <a:t>年中国航海科技二等奖“内河船舶太阳能光伏系统关键技术与装置研发”和</a:t>
            </a:r>
            <a:r>
              <a:rPr lang="en-US" altLang="zh-CN" sz="2400">
                <a:latin typeface="Times New Roman" pitchFamily="18" charset="0"/>
                <a:ea typeface="Microsoft YaHei" pitchFamily="34" charset="-122"/>
                <a:cs typeface="Times New Roman" pitchFamily="18" charset="0"/>
              </a:rPr>
              <a:t>2018</a:t>
            </a:r>
            <a:r>
              <a:rPr lang="zh-CN" altLang="en-US" sz="2400">
                <a:latin typeface="Times New Roman" pitchFamily="18" charset="0"/>
                <a:ea typeface="Microsoft YaHei" pitchFamily="34" charset="-122"/>
                <a:cs typeface="Times New Roman" pitchFamily="18" charset="0"/>
              </a:rPr>
              <a:t>年中国航海科技一等奖“新能源船用关键技术研究及工程应用”。</a:t>
            </a:r>
            <a:endParaRPr lang="zh-CN" altLang="zh-CN" sz="2400">
              <a:latin typeface="Times New Roman" pitchFamily="18" charset="0"/>
              <a:ea typeface="Microsoft YaHei" pitchFamily="34" charset="-122"/>
              <a:cs typeface="Times New Roman" pitchFamily="18" charset="0"/>
            </a:endParaRPr>
          </a:p>
        </p:txBody>
      </p:sp>
      <p:sp>
        <p:nvSpPr>
          <p:cNvPr id="14358" name="文本框 46"/>
          <p:cNvSpPr txBox="1">
            <a:spLocks noChangeArrowheads="1"/>
          </p:cNvSpPr>
          <p:nvPr/>
        </p:nvSpPr>
        <p:spPr bwMode="auto">
          <a:xfrm>
            <a:off x="1603375" y="34867850"/>
            <a:ext cx="3673475" cy="1135063"/>
          </a:xfrm>
          <a:prstGeom prst="rect">
            <a:avLst/>
          </a:prstGeom>
          <a:noFill/>
          <a:ln w="9525">
            <a:noFill/>
            <a:miter lim="800000"/>
            <a:headEnd/>
            <a:tailEnd/>
          </a:ln>
        </p:spPr>
        <p:txBody>
          <a:bodyPr>
            <a:spAutoFit/>
          </a:bodyPr>
          <a:lstStyle/>
          <a:p>
            <a:pPr algn="ctr">
              <a:lnSpc>
                <a:spcPct val="150000"/>
              </a:lnSpc>
            </a:pPr>
            <a:r>
              <a:rPr lang="zh-CN" altLang="en-US" sz="2400">
                <a:latin typeface="Microsoft YaHei" pitchFamily="34" charset="-122"/>
                <a:ea typeface="Microsoft YaHei" pitchFamily="34" charset="-122"/>
              </a:rPr>
              <a:t>远洋运输船“中远腾飞”轮光伏系统应用</a:t>
            </a:r>
            <a:endParaRPr lang="en-US" altLang="zh-CN" sz="2400">
              <a:latin typeface="Microsoft YaHei" pitchFamily="34" charset="-122"/>
              <a:ea typeface="Microsoft YaHei" pitchFamily="34" charset="-122"/>
            </a:endParaRPr>
          </a:p>
        </p:txBody>
      </p:sp>
      <p:sp>
        <p:nvSpPr>
          <p:cNvPr id="14359" name="文本框 46"/>
          <p:cNvSpPr txBox="1">
            <a:spLocks noChangeArrowheads="1"/>
          </p:cNvSpPr>
          <p:nvPr/>
        </p:nvSpPr>
        <p:spPr bwMode="auto">
          <a:xfrm>
            <a:off x="7118350" y="34720213"/>
            <a:ext cx="3673475" cy="1135062"/>
          </a:xfrm>
          <a:prstGeom prst="rect">
            <a:avLst/>
          </a:prstGeom>
          <a:noFill/>
          <a:ln w="9525">
            <a:noFill/>
            <a:miter lim="800000"/>
            <a:headEnd/>
            <a:tailEnd/>
          </a:ln>
        </p:spPr>
        <p:txBody>
          <a:bodyPr>
            <a:spAutoFit/>
          </a:bodyPr>
          <a:lstStyle/>
          <a:p>
            <a:pPr algn="ctr">
              <a:lnSpc>
                <a:spcPct val="150000"/>
              </a:lnSpc>
            </a:pPr>
            <a:r>
              <a:rPr lang="zh-CN" altLang="en-US" sz="2400">
                <a:latin typeface="Microsoft YaHei" pitchFamily="34" charset="-122"/>
                <a:ea typeface="Microsoft YaHei" pitchFamily="34" charset="-122"/>
              </a:rPr>
              <a:t>新能源船用系统性能综合试验平台</a:t>
            </a:r>
            <a:endParaRPr lang="en-US" altLang="zh-CN" sz="2400">
              <a:latin typeface="Microsoft YaHei" pitchFamily="34" charset="-122"/>
              <a:ea typeface="Microsoft YaHei" pitchFamily="34" charset="-122"/>
            </a:endParaRPr>
          </a:p>
        </p:txBody>
      </p:sp>
      <p:sp>
        <p:nvSpPr>
          <p:cNvPr id="14360" name="文本框 46"/>
          <p:cNvSpPr txBox="1">
            <a:spLocks noChangeArrowheads="1"/>
          </p:cNvSpPr>
          <p:nvPr/>
        </p:nvSpPr>
        <p:spPr bwMode="auto">
          <a:xfrm>
            <a:off x="13393738" y="34702750"/>
            <a:ext cx="3673475" cy="1135063"/>
          </a:xfrm>
          <a:prstGeom prst="rect">
            <a:avLst/>
          </a:prstGeom>
          <a:noFill/>
          <a:ln w="9525">
            <a:noFill/>
            <a:miter lim="800000"/>
            <a:headEnd/>
            <a:tailEnd/>
          </a:ln>
        </p:spPr>
        <p:txBody>
          <a:bodyPr>
            <a:spAutoFit/>
          </a:bodyPr>
          <a:lstStyle/>
          <a:p>
            <a:pPr algn="ctr">
              <a:lnSpc>
                <a:spcPct val="150000"/>
              </a:lnSpc>
            </a:pPr>
            <a:r>
              <a:rPr lang="zh-CN" altLang="en-US" sz="2400">
                <a:latin typeface="Microsoft YaHei" pitchFamily="34" charset="-122"/>
                <a:ea typeface="Microsoft YaHei" pitchFamily="34" charset="-122"/>
              </a:rPr>
              <a:t>船舶新能源安全保障远程监视系统</a:t>
            </a:r>
            <a:endParaRPr lang="en-US" altLang="zh-CN" sz="2400">
              <a:latin typeface="Microsoft YaHei" pitchFamily="34" charset="-122"/>
              <a:ea typeface="Microsoft YaHei" pitchFamily="34" charset="-122"/>
            </a:endParaRPr>
          </a:p>
        </p:txBody>
      </p:sp>
      <p:sp>
        <p:nvSpPr>
          <p:cNvPr id="14361" name="文本框 46"/>
          <p:cNvSpPr txBox="1">
            <a:spLocks noChangeArrowheads="1"/>
          </p:cNvSpPr>
          <p:nvPr/>
        </p:nvSpPr>
        <p:spPr bwMode="auto">
          <a:xfrm>
            <a:off x="19975513" y="34978975"/>
            <a:ext cx="3673475" cy="581025"/>
          </a:xfrm>
          <a:prstGeom prst="rect">
            <a:avLst/>
          </a:prstGeom>
          <a:noFill/>
          <a:ln w="9525">
            <a:noFill/>
            <a:miter lim="800000"/>
            <a:headEnd/>
            <a:tailEnd/>
          </a:ln>
        </p:spPr>
        <p:txBody>
          <a:bodyPr>
            <a:spAutoFit/>
          </a:bodyPr>
          <a:lstStyle/>
          <a:p>
            <a:pPr algn="ctr">
              <a:lnSpc>
                <a:spcPct val="150000"/>
              </a:lnSpc>
            </a:pPr>
            <a:r>
              <a:rPr lang="zh-CN" altLang="en-US" sz="2400">
                <a:latin typeface="Microsoft YaHei" pitchFamily="34" charset="-122"/>
                <a:ea typeface="Microsoft YaHei" pitchFamily="34" charset="-122"/>
              </a:rPr>
              <a:t>船舶能效管理系统</a:t>
            </a:r>
            <a:endParaRPr lang="en-US" altLang="zh-CN" sz="2400">
              <a:latin typeface="Microsoft YaHei" pitchFamily="34" charset="-122"/>
              <a:ea typeface="Microsoft YaHei" pitchFamily="34" charset="-122"/>
            </a:endParaRPr>
          </a:p>
        </p:txBody>
      </p:sp>
      <p:sp>
        <p:nvSpPr>
          <p:cNvPr id="86" name="圆角矩形 85"/>
          <p:cNvSpPr/>
          <p:nvPr/>
        </p:nvSpPr>
        <p:spPr>
          <a:xfrm>
            <a:off x="862013" y="25519063"/>
            <a:ext cx="23231475" cy="4527550"/>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14363" name="Picture 1"/>
          <p:cNvPicPr>
            <a:picLocks noChangeAspect="1" noChangeArrowheads="1"/>
          </p:cNvPicPr>
          <p:nvPr/>
        </p:nvPicPr>
        <p:blipFill>
          <a:blip r:embed="rId7"/>
          <a:srcRect/>
          <a:stretch>
            <a:fillRect/>
          </a:stretch>
        </p:blipFill>
        <p:spPr bwMode="auto">
          <a:xfrm>
            <a:off x="1208088" y="18484850"/>
            <a:ext cx="3848100" cy="3379788"/>
          </a:xfrm>
          <a:prstGeom prst="rect">
            <a:avLst/>
          </a:prstGeom>
          <a:noFill/>
          <a:ln w="9525">
            <a:noFill/>
            <a:miter lim="800000"/>
            <a:headEnd/>
            <a:tailEnd/>
          </a:ln>
        </p:spPr>
      </p:pic>
      <p:pic>
        <p:nvPicPr>
          <p:cNvPr id="14364" name="图片 87"/>
          <p:cNvPicPr>
            <a:picLocks noChangeAspect="1" noChangeArrowheads="1"/>
          </p:cNvPicPr>
          <p:nvPr/>
        </p:nvPicPr>
        <p:blipFill>
          <a:blip r:embed="rId8"/>
          <a:srcRect/>
          <a:stretch>
            <a:fillRect/>
          </a:stretch>
        </p:blipFill>
        <p:spPr bwMode="auto">
          <a:xfrm>
            <a:off x="7078663" y="18454688"/>
            <a:ext cx="3690937" cy="3600450"/>
          </a:xfrm>
          <a:prstGeom prst="rect">
            <a:avLst/>
          </a:prstGeom>
          <a:noFill/>
          <a:ln w="9525">
            <a:noFill/>
            <a:miter lim="800000"/>
            <a:headEnd/>
            <a:tailEnd/>
          </a:ln>
        </p:spPr>
      </p:pic>
      <p:pic>
        <p:nvPicPr>
          <p:cNvPr id="14365" name="Picture 2" descr="C:\Users\YYH\AppData\Local\Temp\ksohtml\wpsA16C.tmp.png"/>
          <p:cNvPicPr>
            <a:picLocks noChangeAspect="1" noChangeArrowheads="1"/>
          </p:cNvPicPr>
          <p:nvPr/>
        </p:nvPicPr>
        <p:blipFill>
          <a:blip r:embed="rId9"/>
          <a:srcRect/>
          <a:stretch>
            <a:fillRect/>
          </a:stretch>
        </p:blipFill>
        <p:spPr bwMode="auto">
          <a:xfrm>
            <a:off x="12430125" y="18542000"/>
            <a:ext cx="3883025" cy="3746500"/>
          </a:xfrm>
          <a:prstGeom prst="rect">
            <a:avLst/>
          </a:prstGeom>
          <a:noFill/>
          <a:ln w="9525">
            <a:noFill/>
            <a:miter lim="800000"/>
            <a:headEnd/>
            <a:tailEnd/>
          </a:ln>
        </p:spPr>
      </p:pic>
      <p:pic>
        <p:nvPicPr>
          <p:cNvPr id="14366" name="图片 89"/>
          <p:cNvPicPr>
            <a:picLocks noChangeAspect="1" noChangeArrowheads="1"/>
          </p:cNvPicPr>
          <p:nvPr/>
        </p:nvPicPr>
        <p:blipFill>
          <a:blip r:embed="rId10"/>
          <a:srcRect/>
          <a:stretch>
            <a:fillRect/>
          </a:stretch>
        </p:blipFill>
        <p:spPr bwMode="auto">
          <a:xfrm>
            <a:off x="16313150" y="18557875"/>
            <a:ext cx="2085975" cy="3606800"/>
          </a:xfrm>
          <a:prstGeom prst="rect">
            <a:avLst/>
          </a:prstGeom>
          <a:noFill/>
          <a:ln w="9525">
            <a:noFill/>
            <a:miter lim="800000"/>
            <a:headEnd/>
            <a:tailEnd/>
          </a:ln>
        </p:spPr>
      </p:pic>
      <p:pic>
        <p:nvPicPr>
          <p:cNvPr id="14367" name="图片 90"/>
          <p:cNvPicPr>
            <a:picLocks noChangeAspect="1" noChangeArrowheads="1"/>
          </p:cNvPicPr>
          <p:nvPr/>
        </p:nvPicPr>
        <p:blipFill>
          <a:blip r:embed="rId11"/>
          <a:srcRect l="3619" t="2580" r="9319" b="3902"/>
          <a:stretch>
            <a:fillRect/>
          </a:stretch>
        </p:blipFill>
        <p:spPr bwMode="auto">
          <a:xfrm>
            <a:off x="19502438" y="18362613"/>
            <a:ext cx="4970462" cy="3802062"/>
          </a:xfrm>
          <a:prstGeom prst="rect">
            <a:avLst/>
          </a:prstGeom>
          <a:noFill/>
          <a:ln w="9525">
            <a:noFill/>
            <a:miter lim="800000"/>
            <a:headEnd/>
            <a:tailEnd/>
          </a:ln>
        </p:spPr>
      </p:pic>
      <p:pic>
        <p:nvPicPr>
          <p:cNvPr id="14368" name="Picture 4" descr="E:\用户文档\研究生学术成果\项目\工信部高技术船舶专项（工信部联装【2012】540号）-（采用蓄电池储能技术）太阳能在大型滚装船上的应用\宣传资料\工信部项目展\（采用蓄电池储能技术）太阳能在大型滚装船上的应用技术研究-武汉理工大学\图片\产品3.JPG"/>
          <p:cNvPicPr>
            <a:picLocks noChangeAspect="1" noChangeArrowheads="1"/>
          </p:cNvPicPr>
          <p:nvPr/>
        </p:nvPicPr>
        <p:blipFill>
          <a:blip r:embed="rId12"/>
          <a:srcRect/>
          <a:stretch>
            <a:fillRect/>
          </a:stretch>
        </p:blipFill>
        <p:spPr bwMode="auto">
          <a:xfrm>
            <a:off x="1295400" y="31553150"/>
            <a:ext cx="4352925" cy="2905125"/>
          </a:xfrm>
          <a:prstGeom prst="rect">
            <a:avLst/>
          </a:prstGeom>
          <a:noFill/>
          <a:ln w="9525">
            <a:noFill/>
            <a:miter lim="800000"/>
            <a:headEnd/>
            <a:tailEnd/>
          </a:ln>
        </p:spPr>
      </p:pic>
      <p:pic>
        <p:nvPicPr>
          <p:cNvPr id="14369" name="图片 37"/>
          <p:cNvPicPr>
            <a:picLocks noChangeAspect="1" noChangeArrowheads="1"/>
          </p:cNvPicPr>
          <p:nvPr/>
        </p:nvPicPr>
        <p:blipFill>
          <a:blip r:embed="rId13"/>
          <a:srcRect t="20670"/>
          <a:stretch>
            <a:fillRect/>
          </a:stretch>
        </p:blipFill>
        <p:spPr bwMode="auto">
          <a:xfrm>
            <a:off x="7265988" y="31553150"/>
            <a:ext cx="3690937" cy="2905125"/>
          </a:xfrm>
          <a:prstGeom prst="rect">
            <a:avLst/>
          </a:prstGeom>
          <a:noFill/>
          <a:ln w="9525">
            <a:noFill/>
            <a:miter lim="800000"/>
            <a:headEnd/>
            <a:tailEnd/>
          </a:ln>
        </p:spPr>
      </p:pic>
      <p:pic>
        <p:nvPicPr>
          <p:cNvPr id="14370" name="图片 92"/>
          <p:cNvPicPr>
            <a:picLocks noChangeAspect="1"/>
          </p:cNvPicPr>
          <p:nvPr/>
        </p:nvPicPr>
        <p:blipFill>
          <a:blip r:embed="rId14"/>
          <a:srcRect/>
          <a:stretch>
            <a:fillRect/>
          </a:stretch>
        </p:blipFill>
        <p:spPr bwMode="auto">
          <a:xfrm>
            <a:off x="13468350" y="31553150"/>
            <a:ext cx="3778250" cy="2905125"/>
          </a:xfrm>
          <a:prstGeom prst="rect">
            <a:avLst/>
          </a:prstGeom>
          <a:noFill/>
          <a:ln w="9525">
            <a:noFill/>
            <a:miter lim="800000"/>
            <a:headEnd/>
            <a:tailEnd/>
          </a:ln>
        </p:spPr>
      </p:pic>
      <p:pic>
        <p:nvPicPr>
          <p:cNvPr id="14371" name="图片 2"/>
          <p:cNvPicPr>
            <a:picLocks noChangeAspect="1" noChangeArrowheads="1"/>
          </p:cNvPicPr>
          <p:nvPr/>
        </p:nvPicPr>
        <p:blipFill>
          <a:blip r:embed="rId15"/>
          <a:srcRect/>
          <a:stretch>
            <a:fillRect/>
          </a:stretch>
        </p:blipFill>
        <p:spPr bwMode="auto">
          <a:xfrm>
            <a:off x="19362738" y="31607125"/>
            <a:ext cx="4900612" cy="299561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1628</TotalTime>
  <Words>717</Words>
  <Application>Microsoft Office PowerPoint</Application>
  <PresentationFormat>自定义</PresentationFormat>
  <Paragraphs>21</Paragraphs>
  <Slides>1</Slides>
  <Notes>1</Notes>
  <HiddenSlides>0</HiddenSlides>
  <MMClips>0</MMClips>
  <ScaleCrop>false</ScaleCrop>
  <HeadingPairs>
    <vt:vector size="4" baseType="variant">
      <vt:variant>
        <vt:lpstr>主题</vt:lpstr>
      </vt:variant>
      <vt:variant>
        <vt:i4>1</vt:i4>
      </vt:variant>
      <vt:variant>
        <vt:lpstr>幻灯片标题</vt:lpstr>
      </vt:variant>
      <vt:variant>
        <vt:i4>1</vt:i4>
      </vt:variant>
    </vt:vector>
  </HeadingPairs>
  <TitlesOfParts>
    <vt:vector size="2" baseType="lpstr">
      <vt:lpstr>Office 主题​​</vt:lpstr>
      <vt:lpstr>PowerPoint 演示文稿</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User</dc:creator>
  <cp:lastModifiedBy>AutoBVT</cp:lastModifiedBy>
  <cp:revision>80</cp:revision>
  <dcterms:created xsi:type="dcterms:W3CDTF">2019-04-24T06:47:53Z</dcterms:created>
  <dcterms:modified xsi:type="dcterms:W3CDTF">2021-09-23T00:51:33Z</dcterms:modified>
</cp:coreProperties>
</file>